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0" r:id="rId2"/>
    <p:sldId id="3171" r:id="rId3"/>
    <p:sldId id="3173" r:id="rId4"/>
    <p:sldId id="31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80BE-013C-4749-8FFB-137819BF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E661B-D123-6A1E-D7EF-5206CBC9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C1918-9E13-72C4-2850-1E3C96A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CF2FE-CC31-A8D8-8552-0B05787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C48FB-FFCF-9D59-2D31-7D08E29E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7EC67-EF6B-8EAF-AE42-9322A1D4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D06F8-EEEA-EEE3-DB68-B461C3BE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D9F85-9F15-257A-DB83-79517865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0EB3B-F43F-2E93-C3A9-07D9A171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CA9AF-263B-6685-9ABC-66A5F68B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C36060-C246-BDE8-DD63-8B39DE12E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6A1C9-8551-EB5A-41DB-AC8775782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4B017-3C20-C3B5-45F7-71F3F68B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859BA-B51E-9EE7-09CF-DA8C1125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2A193-A3A1-EB9E-3CAD-51B0D877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FEE541-A108-827B-6419-BFC5C04187A1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1332A7-E279-D579-B5BA-38B9B9E7DFE6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D13E6-AFEB-E359-4B12-8EC5FBE7F69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02B36386-437D-EF7E-8489-F32502AD9DD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0237D81A-4AE5-7028-FF50-68844D822E45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4">
            <a:extLst>
              <a:ext uri="{FF2B5EF4-FFF2-40B4-BE49-F238E27FC236}">
                <a16:creationId xmlns:a16="http://schemas.microsoft.com/office/drawing/2014/main" id="{D1F3F57E-975D-03C6-7293-8B951411B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277E5A-E508-5CB8-CDAC-DB0FB376D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FFF223-B2A3-42AD-B4A2-CF853B8CFD20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942EF8-647C-B384-BD6F-D7FDC45DF149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BE877-C1FC-2E60-00FF-7886F7064F80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9813E315-CA12-6FFC-0584-32D2577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50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0196-FBDB-81AA-1202-99ACD72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185C-07E3-CF47-4017-B8A24277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841E2-5548-21AC-1933-F1299070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E99BC-8EC2-DD3B-0E5A-A747C362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C1C41-DB53-9485-0844-7EEBC159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1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7AF37-8B37-5B49-21D8-C1500E3B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05E66-97CA-15A4-9414-91C18356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424DA-6B19-2775-C9B6-8A62C342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E1270-440C-D3FD-1A59-A5746CAB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08157-D082-67E8-C624-39E95567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3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1C9C2-73CA-25FD-893E-CEA6ABE0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F027B-9A37-9BA3-5A61-C152F537A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DD659-F3C0-4E7D-46DF-2E48A2CA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C3E8B-3A5C-33F0-E384-C844754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8D29F-5764-7C7B-4366-F5D75923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97F31-8470-02D9-827E-2BF06A3B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7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CEC2B-5010-5CF4-C9DF-D11CA47A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FCF68-0AC5-8604-502C-BC523CB0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B7BEC-4A3E-50A2-81BB-B71AC998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A2650-E387-5D44-C031-6CC6058AF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6304AB-BC4C-0E58-283A-43A1BD38D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63DD0-2F23-638E-EC11-A95CDA9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3042ED-5705-6573-9ADB-DFFFA05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52DB9A-AC65-51DA-A51B-2367C0B8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0F668-B3AF-B207-F087-25552B26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E18CB-F242-77AF-BDC8-A8CB9D5D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A2AACD-5A9E-BF8B-2C42-E1AE3ACF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8FD4A-E335-960D-8F67-5919B75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EFC32-FE24-E83A-EAC2-FF6015D0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5812F-EFFB-C2A4-9FDF-F699C0CF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50194-6CCE-80F1-B435-A2152D69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1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CABC0-7848-3F40-F335-7D2AB3CF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EB6E6-F0AD-FA13-8895-3150CA86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BD52D-7750-A220-55C0-4BFA1D1E1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93DE9-B343-E9EF-A664-294C03CE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08798-EA77-9F03-5360-84325198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F9DF8-1B3F-F250-B115-416121B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3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4811-4982-347A-89D8-92B57DDC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E592C-FE80-271E-9C78-446196B9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D9FA0-E02A-F792-141A-5D85865E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F386B-AAC4-E079-576D-9118CCC6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3AEC4-930C-D36C-BA9E-C22788D2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8184C-22D3-7074-F28E-8F73D756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10C5C6-014B-41BF-EBB2-BC6775B1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4C8D8-4AE4-DE9A-BD8E-1343C812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5748E-C4DE-A021-6D14-F4179132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BD53-2F27-4F1F-ADB2-85BC50FF34C3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01B8-B2E6-EC8C-8A09-D4D5D9554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6F446-0887-1D83-8F4D-DF0F352E6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4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2DD2CCB-35E6-1D4A-85F8-57CD4DB0999F}"/>
              </a:ext>
            </a:extLst>
          </p:cNvPr>
          <p:cNvSpPr/>
          <p:nvPr/>
        </p:nvSpPr>
        <p:spPr>
          <a:xfrm>
            <a:off x="3652583" y="2215816"/>
            <a:ext cx="60888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Fix Your Project Title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23" name="图形 22" descr="徽章 1">
            <a:extLst>
              <a:ext uri="{FF2B5EF4-FFF2-40B4-BE49-F238E27FC236}">
                <a16:creationId xmlns:a16="http://schemas.microsoft.com/office/drawing/2014/main" id="{78582068-D31B-E54C-AACD-62861709E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6143" y="2105058"/>
            <a:ext cx="685800" cy="685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4003BC4-FAB6-C1A2-57B0-D698EC5FE4A0}"/>
              </a:ext>
            </a:extLst>
          </p:cNvPr>
          <p:cNvSpPr txBox="1"/>
          <p:nvPr/>
        </p:nvSpPr>
        <p:spPr>
          <a:xfrm>
            <a:off x="3652583" y="3429000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 Title: </a:t>
            </a:r>
            <a:r>
              <a:rPr lang="zh-CN" altLang="en-US" dirty="0"/>
              <a:t>基于</a:t>
            </a:r>
            <a:r>
              <a:rPr lang="en-US" altLang="zh-CN" dirty="0"/>
              <a:t>AI</a:t>
            </a:r>
            <a:r>
              <a:rPr lang="zh-CN" altLang="en-US" dirty="0"/>
              <a:t>技术的南科大讲座海报著录与分析</a:t>
            </a:r>
          </a:p>
        </p:txBody>
      </p:sp>
    </p:spTree>
    <p:extLst>
      <p:ext uri="{BB962C8B-B14F-4D97-AF65-F5344CB8AC3E}">
        <p14:creationId xmlns:p14="http://schemas.microsoft.com/office/powerpoint/2010/main" val="3088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921FAD9-40C8-894A-ACC1-B3AE2547B322}"/>
              </a:ext>
            </a:extLst>
          </p:cNvPr>
          <p:cNvSpPr/>
          <p:nvPr/>
        </p:nvSpPr>
        <p:spPr>
          <a:xfrm>
            <a:off x="3637042" y="1907779"/>
            <a:ext cx="60888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Fix Your Project Group and Group Leader. 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24" name="图形 23" descr="徽章">
            <a:extLst>
              <a:ext uri="{FF2B5EF4-FFF2-40B4-BE49-F238E27FC236}">
                <a16:creationId xmlns:a16="http://schemas.microsoft.com/office/drawing/2014/main" id="{40534B4B-F295-7740-A4F9-90C087D01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5053" y="1978880"/>
            <a:ext cx="685800" cy="685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CC9517B-7912-08B7-93AB-40FC8868043E}"/>
              </a:ext>
            </a:extLst>
          </p:cNvPr>
          <p:cNvSpPr txBox="1"/>
          <p:nvPr/>
        </p:nvSpPr>
        <p:spPr>
          <a:xfrm>
            <a:off x="3637042" y="3642507"/>
            <a:ext cx="643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 </a:t>
            </a:r>
            <a:r>
              <a:rPr lang="zh-CN" altLang="en-US" dirty="0"/>
              <a:t>杨烜</a:t>
            </a:r>
            <a:endParaRPr lang="en-US" altLang="zh-CN" dirty="0"/>
          </a:p>
          <a:p>
            <a:r>
              <a:rPr lang="en-US" altLang="zh-CN" dirty="0"/>
              <a:t>Members (excluding leader):</a:t>
            </a:r>
            <a:r>
              <a:rPr lang="zh-CN" altLang="en-US" dirty="0"/>
              <a:t>刘圣鼎，张展玮，勾业备</a:t>
            </a:r>
          </a:p>
        </p:txBody>
      </p:sp>
    </p:spTree>
    <p:extLst>
      <p:ext uri="{BB962C8B-B14F-4D97-AF65-F5344CB8AC3E}">
        <p14:creationId xmlns:p14="http://schemas.microsoft.com/office/powerpoint/2010/main" val="16480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pic>
        <p:nvPicPr>
          <p:cNvPr id="25" name="图形 24" descr="徽章 3">
            <a:extLst>
              <a:ext uri="{FF2B5EF4-FFF2-40B4-BE49-F238E27FC236}">
                <a16:creationId xmlns:a16="http://schemas.microsoft.com/office/drawing/2014/main" id="{5ACB3577-CCB6-DC4E-A54B-16BBF2D42C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933" y="1521287"/>
            <a:ext cx="685800" cy="6858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2830DF1-6C12-C644-AB68-91A1C0DDD145}"/>
              </a:ext>
            </a:extLst>
          </p:cNvPr>
          <p:cNvSpPr/>
          <p:nvPr/>
        </p:nvSpPr>
        <p:spPr>
          <a:xfrm>
            <a:off x="3581461" y="1617741"/>
            <a:ext cx="60888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Write How Do You Want to Do the Project?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A75FB9-0318-16C5-B99B-24A738D40CDE}"/>
              </a:ext>
            </a:extLst>
          </p:cNvPr>
          <p:cNvSpPr txBox="1"/>
          <p:nvPr/>
        </p:nvSpPr>
        <p:spPr>
          <a:xfrm>
            <a:off x="2850892" y="2697670"/>
            <a:ext cx="83657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目的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：实现讲座海报著录全自动化</a:t>
            </a:r>
          </a:p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为了实现这个目的，我</a:t>
            </a:r>
            <a:r>
              <a:rPr lang="zh-CN" altLang="en-US" dirty="0">
                <a:solidFill>
                  <a:srgbClr val="111111"/>
                </a:solidFill>
                <a:latin typeface="-apple-system"/>
              </a:rPr>
              <a:t>们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设计了一个基于深度学习的海报著录系统，其主要步骤如下：</a:t>
            </a:r>
          </a:p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① 自动监测海报文本区域</a:t>
            </a:r>
          </a:p>
          <a:p>
            <a:pPr algn="l"/>
            <a:r>
              <a:rPr lang="zh-CN" altLang="en-US" dirty="0">
                <a:solidFill>
                  <a:srgbClr val="111111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11111"/>
                </a:solidFill>
                <a:latin typeface="-apple-system"/>
              </a:rPr>
              <a:t>YOLOv5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的目标检测模型，来自动定位海报中的文本区域，并将其裁剪出来</a:t>
            </a:r>
            <a:endParaRPr lang="en-US" altLang="zh-C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② 自动识别文字</a:t>
            </a:r>
          </a:p>
          <a:p>
            <a:pPr algn="l"/>
            <a:r>
              <a:rPr lang="zh-CN" altLang="en-US" dirty="0">
                <a:solidFill>
                  <a:srgbClr val="111111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11111"/>
                </a:solidFill>
                <a:latin typeface="-apple-system"/>
              </a:rPr>
              <a:t>CRNN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的文字识别模型，来自动将裁剪出来的文本区域转换为文字。</a:t>
            </a:r>
            <a:endParaRPr lang="en-US" altLang="zh-C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③ 自动提取著录字段</a:t>
            </a:r>
          </a:p>
          <a:p>
            <a:pPr algn="l"/>
            <a:r>
              <a:rPr lang="zh-CN" altLang="en-US" dirty="0">
                <a:solidFill>
                  <a:srgbClr val="111111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11111"/>
                </a:solidFill>
                <a:latin typeface="-apple-system"/>
              </a:rPr>
              <a:t>BERT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的序列标注模型，来自动从识别出来的文字中提取著录字段。</a:t>
            </a:r>
          </a:p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④ 自动生成海报摘要</a:t>
            </a:r>
          </a:p>
          <a:p>
            <a:pPr algn="l"/>
            <a:r>
              <a:rPr lang="zh-CN" altLang="en-US" dirty="0">
                <a:solidFill>
                  <a:srgbClr val="111111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11111"/>
                </a:solidFill>
                <a:latin typeface="-apple-system"/>
              </a:rPr>
              <a:t>GPT-3.5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的文本生成模型，来自动根据提取出来的著录字段生成海报摘要。</a:t>
            </a:r>
          </a:p>
        </p:txBody>
      </p:sp>
    </p:spTree>
    <p:extLst>
      <p:ext uri="{BB962C8B-B14F-4D97-AF65-F5344CB8AC3E}">
        <p14:creationId xmlns:p14="http://schemas.microsoft.com/office/powerpoint/2010/main" val="30843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pic>
        <p:nvPicPr>
          <p:cNvPr id="25" name="图形 24" descr="徽章 3">
            <a:extLst>
              <a:ext uri="{FF2B5EF4-FFF2-40B4-BE49-F238E27FC236}">
                <a16:creationId xmlns:a16="http://schemas.microsoft.com/office/drawing/2014/main" id="{5ACB3577-CCB6-DC4E-A54B-16BBF2D42C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933" y="1521287"/>
            <a:ext cx="685800" cy="6858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2830DF1-6C12-C644-AB68-91A1C0DDD145}"/>
              </a:ext>
            </a:extLst>
          </p:cNvPr>
          <p:cNvSpPr/>
          <p:nvPr/>
        </p:nvSpPr>
        <p:spPr>
          <a:xfrm>
            <a:off x="3581461" y="1617741"/>
            <a:ext cx="60888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Write How Do You Want to Do the Project?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A75FB9-0318-16C5-B99B-24A738D40CDE}"/>
              </a:ext>
            </a:extLst>
          </p:cNvPr>
          <p:cNvSpPr txBox="1"/>
          <p:nvPr/>
        </p:nvSpPr>
        <p:spPr>
          <a:xfrm>
            <a:off x="2850892" y="2697670"/>
            <a:ext cx="83962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目的</a:t>
            </a:r>
            <a:r>
              <a:rPr lang="en-US" altLang="zh-CN" dirty="0"/>
              <a:t>2</a:t>
            </a:r>
            <a:r>
              <a:rPr lang="zh-CN" altLang="en-US" dirty="0"/>
              <a:t>：南科大学术讲座热点</a:t>
            </a:r>
            <a:br>
              <a:rPr lang="zh-CN" altLang="en-US" dirty="0"/>
            </a:br>
            <a:r>
              <a:rPr lang="zh-CN" altLang="en-US" dirty="0"/>
              <a:t>为了实现这个目的，对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-2023</a:t>
            </a:r>
            <a:r>
              <a:rPr lang="zh-CN" altLang="en-US" dirty="0"/>
              <a:t>年南科大学术讲座海报进行了数据分析和可视化，其主要步骤如下：</a:t>
            </a:r>
            <a:br>
              <a:rPr lang="zh-CN" altLang="en-US" dirty="0"/>
            </a:br>
            <a:r>
              <a:rPr lang="zh-CN" altLang="en-US" dirty="0"/>
              <a:t>① 数据收集和清洗</a:t>
            </a:r>
            <a:br>
              <a:rPr lang="zh-CN" altLang="en-US" dirty="0"/>
            </a:br>
            <a:r>
              <a:rPr lang="zh-CN" altLang="en-US" dirty="0"/>
              <a:t>搜集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-2023</a:t>
            </a:r>
            <a:r>
              <a:rPr lang="zh-CN" altLang="en-US" dirty="0"/>
              <a:t>年期间发布的南科大学术讲座海报，并下载了它们的图片和网页信息。然后使用上述海报著录系统，对每个海报进行了文本识别和字段提取，并将结果存储在一个数据表中。</a:t>
            </a:r>
            <a:br>
              <a:rPr lang="zh-CN" altLang="en-US" dirty="0"/>
            </a:br>
            <a:r>
              <a:rPr lang="zh-CN" altLang="en-US" dirty="0"/>
              <a:t>② 数据分析和可视化</a:t>
            </a:r>
            <a:br>
              <a:rPr lang="zh-CN" altLang="en-US" dirty="0"/>
            </a:b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Matplotlib</a:t>
            </a:r>
            <a:r>
              <a:rPr lang="zh-CN" altLang="en-US" dirty="0"/>
              <a:t>等工具，对数据表进行了统计分析和可视化。主要关注了以下几个方面：</a:t>
            </a:r>
            <a:br>
              <a:rPr lang="zh-CN" altLang="en-US" dirty="0"/>
            </a:br>
            <a:r>
              <a:rPr lang="en-US" altLang="zh-CN" dirty="0"/>
              <a:t>- </a:t>
            </a:r>
            <a:r>
              <a:rPr lang="zh-CN" altLang="en-US" dirty="0"/>
              <a:t>讲座数量随时间变化的趋势</a:t>
            </a:r>
            <a:br>
              <a:rPr lang="zh-CN" altLang="en-US" dirty="0"/>
            </a:br>
            <a:r>
              <a:rPr lang="en-US" altLang="zh-CN" dirty="0"/>
              <a:t>- </a:t>
            </a:r>
            <a:r>
              <a:rPr lang="zh-CN" altLang="en-US" dirty="0"/>
              <a:t>讲座组织部门的分布情况</a:t>
            </a:r>
            <a:br>
              <a:rPr lang="zh-CN" altLang="en-US" dirty="0"/>
            </a:br>
            <a:r>
              <a:rPr lang="en-US" altLang="zh-CN" dirty="0"/>
              <a:t>- </a:t>
            </a:r>
            <a:r>
              <a:rPr lang="zh-CN" altLang="en-US" dirty="0"/>
              <a:t>讲座关键字的词云图</a:t>
            </a:r>
            <a:br>
              <a:rPr lang="zh-CN" altLang="en-US" dirty="0"/>
            </a:br>
            <a:r>
              <a:rPr lang="en-US" altLang="zh-CN" dirty="0"/>
              <a:t>- </a:t>
            </a:r>
            <a:r>
              <a:rPr lang="zh-CN" altLang="en-US" dirty="0"/>
              <a:t>讲座主题的聚类分析</a:t>
            </a:r>
            <a:endParaRPr lang="zh-CN" alt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0355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365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-apple-system</vt:lpstr>
      <vt:lpstr>DengXian</vt:lpstr>
      <vt:lpstr>DengXian</vt:lpstr>
      <vt:lpstr>等线 Light</vt:lpstr>
      <vt:lpstr>微软雅黑</vt:lpstr>
      <vt:lpstr>Arial</vt:lpstr>
      <vt:lpstr>Times New Roman</vt:lpstr>
      <vt:lpstr>Office 主题​​</vt:lpstr>
      <vt:lpstr>Homework 02 （PPT）</vt:lpstr>
      <vt:lpstr>Homework 02 （PPT）</vt:lpstr>
      <vt:lpstr>Homework 02 （PPT）</vt:lpstr>
      <vt:lpstr>Homework 02 （PPT）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（PPT）</dc:title>
  <dc:creator>聂 秋实</dc:creator>
  <cp:lastModifiedBy>圣鼎 刘</cp:lastModifiedBy>
  <cp:revision>3</cp:revision>
  <dcterms:created xsi:type="dcterms:W3CDTF">2023-09-21T15:06:32Z</dcterms:created>
  <dcterms:modified xsi:type="dcterms:W3CDTF">2023-10-05T10:11:07Z</dcterms:modified>
</cp:coreProperties>
</file>