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8" r:id="rId2"/>
    <p:sldId id="31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2192B-161B-81F5-2916-A83666B9F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34B02-D848-2C3E-F7F6-6357C457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29CC5-A391-DD7A-FB1E-BE151987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386F1-B1ED-1662-25CA-3B1CADC4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014A4-5900-9F04-A587-60BEAA76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9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A5D12-F646-4742-CD70-395F8A84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B620A-2A15-E7ED-DEDB-E04A4DCF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3123C-AECF-794F-075B-7B5AA6A1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74277-CF5B-083B-5977-EFE1A678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6DC57-7E5B-22C2-4646-8DB3E01C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674F74-9714-9FE6-C167-FED42D3C9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51D77-AEDA-9E72-9B1F-B88EEC15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9FB97-76BC-9D69-F626-62F7090B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D7319-A4A3-3ABB-A9D0-B4648777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3910C-C595-8B16-8F2A-05E0E50B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0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FEE541-A108-827B-6419-BFC5C04187A1}"/>
              </a:ext>
            </a:extLst>
          </p:cNvPr>
          <p:cNvGrpSpPr/>
          <p:nvPr userDrawn="1"/>
        </p:nvGrpSpPr>
        <p:grpSpPr>
          <a:xfrm>
            <a:off x="7" y="6567354"/>
            <a:ext cx="12192001" cy="290657"/>
            <a:chOff x="0" y="6567343"/>
            <a:chExt cx="12193589" cy="29065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1332A7-E279-D579-B5BA-38B9B9E7DFE6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7D13E6-AFEB-E359-4B12-8EC5FBE7F69F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02B36386-437D-EF7E-8489-F32502AD9DDD}"/>
              </a:ext>
            </a:extLst>
          </p:cNvPr>
          <p:cNvSpPr/>
          <p:nvPr userDrawn="1"/>
        </p:nvSpPr>
        <p:spPr bwMode="auto">
          <a:xfrm rot="5400000">
            <a:off x="11617825" y="5931744"/>
            <a:ext cx="382489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0237D81A-4AE5-7028-FF50-68844D822E45}"/>
              </a:ext>
            </a:extLst>
          </p:cNvPr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形 4">
            <a:extLst>
              <a:ext uri="{FF2B5EF4-FFF2-40B4-BE49-F238E27FC236}">
                <a16:creationId xmlns:a16="http://schemas.microsoft.com/office/drawing/2014/main" id="{D1F3F57E-975D-03C6-7293-8B951411B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21" y="6071217"/>
            <a:ext cx="2408982" cy="439022"/>
          </a:xfrm>
          <a:prstGeom prst="rect">
            <a:avLst/>
          </a:prstGeom>
        </p:spPr>
      </p:pic>
      <p:pic>
        <p:nvPicPr>
          <p:cNvPr id="16" name="图片 15" descr="徽标, 公司名称&#10;&#10;描述已自动生成">
            <a:extLst>
              <a:ext uri="{FF2B5EF4-FFF2-40B4-BE49-F238E27FC236}">
                <a16:creationId xmlns:a16="http://schemas.microsoft.com/office/drawing/2014/main" id="{8A277E5A-E508-5CB8-CDAC-DB0FB376D8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626" y="-273395"/>
            <a:ext cx="1569726" cy="11895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FFF223-B2A3-42AD-B4A2-CF853B8CFD20}"/>
              </a:ext>
            </a:extLst>
          </p:cNvPr>
          <p:cNvGrpSpPr/>
          <p:nvPr userDrawn="1"/>
        </p:nvGrpSpPr>
        <p:grpSpPr>
          <a:xfrm>
            <a:off x="7" y="1190030"/>
            <a:ext cx="12192001" cy="70002"/>
            <a:chOff x="0" y="6567343"/>
            <a:chExt cx="12193589" cy="2906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942EF8-647C-B384-BD6F-D7FDC45DF149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BE877-C1FC-2E60-00FF-7886F7064F80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9813E315-CA12-6FFC-0584-32D2577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E793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974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159F1-6CBE-132D-9390-2989BDE2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BEFF2-934E-CD4A-DE20-46F7B8A0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1264D-6CCC-CB79-413A-395F7FF7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4AC4F-2E3C-A8FE-8652-BCA511B5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08592-7993-5A89-898B-0F723CED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8F201-F189-ED5F-51C6-72BBAAE7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FBCE5-CD85-5AFC-327D-1B2630B5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10AE8-4CAA-8FE9-8CBF-E6B891C3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78948-7D6D-1B20-DB4E-9260CBDE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48DDA-704E-5CBB-F591-7BB4FD7B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6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442EB-8FBE-097E-9AFE-DD2273D0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5DC1D-8362-CEA9-DA15-F70594A83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78C49-AFBF-60B7-2681-D66DAA2C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AE68D-477F-F824-4FF4-26A74147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A1C4C-B2CC-100B-A6F5-6E6A549C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A93D1-91C7-D97B-0414-03220537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FB395-132D-11C4-2C0E-6FAB0C19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1B97D-4AF4-7DE4-2F8B-B20D3135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AD7E2-FA43-7A72-58F8-05820E31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933B8-C1E1-5EEF-DAB3-D6DC1DEBA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9BE4E2-64C4-45F7-88DA-6C227FC45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3B9DD1-4988-1E33-24AC-350F7DE8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FC6ED1-836C-B74F-0DBC-EDABB3B7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EA9393-9E0D-EA9F-9003-CE468B4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4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6AC2C-564E-AE3E-233C-C9A6A71A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9C8B8B-39BA-5ADB-9B6F-814615DA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B5144-1432-15D3-98ED-940592EF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6E5364-EBB6-654C-0767-EE73302F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E1ABC-7B1C-1659-7CB7-CBF28678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863D54-87E8-A2B8-A937-67F8CC14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3085FE-2F8F-B9CD-BCE8-1769DFFD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0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35229-6335-13F7-5966-345141F1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25CD2-A607-DB4E-F0B0-1293AD11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D9B71-050C-6699-471D-FB335704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21ED7-9E3D-E54E-3185-95EB9BF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FE54F-68E5-B162-38B1-3D71844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2074E-01F9-31E0-6DB3-1944C0DF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7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8FCB7-7F53-7A39-DE91-F5D16C3F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7E331E-A43A-38E0-2FA5-4D3C1D39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FE2CB-E45C-3AB1-06F7-1FF31BB1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FCC90-8F99-CBED-FDD2-C8CEEC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E695C-B466-B892-2B4D-0E8E21DB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F4966-72D2-9364-20D8-E90A7B9B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05F7D-F144-8537-60EC-17C0454D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D5F09-C1E8-43E6-FF06-82933FFF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80617-4D66-CC2D-F2B8-093D86376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4BC4-B42B-41A6-ABA4-3D034D1A4AA3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BF8EA-8360-1EAA-7A5D-3461E6A0B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5F52B-A257-3AF0-D754-0E3377BD9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8B31-DAEE-422B-A815-28B305B5E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5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C20A9D-E6D6-F841-940B-135F79775EAF}"/>
              </a:ext>
            </a:extLst>
          </p:cNvPr>
          <p:cNvSpPr/>
          <p:nvPr/>
        </p:nvSpPr>
        <p:spPr>
          <a:xfrm>
            <a:off x="3412437" y="1674509"/>
            <a:ext cx="6088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Is Behaviorism the Future of AI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？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Why?</a:t>
            </a:r>
          </a:p>
        </p:txBody>
      </p:sp>
      <p:pic>
        <p:nvPicPr>
          <p:cNvPr id="11" name="图形 10" descr="徽章 1">
            <a:extLst>
              <a:ext uri="{FF2B5EF4-FFF2-40B4-BE49-F238E27FC236}">
                <a16:creationId xmlns:a16="http://schemas.microsoft.com/office/drawing/2014/main" id="{A3C42FD3-32A1-E94A-A3FC-B34C393AC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943" y="1516275"/>
            <a:ext cx="685800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62E453-189F-287F-1DA8-905CD7EDC7C5}"/>
              </a:ext>
            </a:extLst>
          </p:cNvPr>
          <p:cNvSpPr txBox="1"/>
          <p:nvPr/>
        </p:nvSpPr>
        <p:spPr>
          <a:xfrm>
            <a:off x="3048000" y="2343001"/>
            <a:ext cx="8305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我认为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Behaviorism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（行为主义）是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研究中的一个重要的观点，但它可能不会是未来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发展的唯一或主要方向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领域中，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Behaviorism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是一种心理学和认知科学的理论，它强调对于研究主题的行为和可观察结果的观察和分析。行为主义者认为，人类和动物的行为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可以通过学习和环境刺激之间的关系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来解释，而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不需要涉及内在的心理过程或意识状态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中，行为主义主要关注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模型的外部行为和响应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，而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不涉及模型内部的推理、思考或认知过程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行为主义在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研究中的一种具体应用是强化学习（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Reinforcement Learning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），其中智能体通过与环境的交互来学习最优的行为策略，而不需要事先对环境或任务进行详细的建模。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然而，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领域中的行为主义并不是唯一的理论框架，其他心理学和认知科学理论，如认知主义和连接主义，也在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研究中得到了广泛应用。这些理论更加关注模型内部的认知过程和推理能力，试图模拟人类的思维和决策过程。</a:t>
            </a:r>
          </a:p>
        </p:txBody>
      </p:sp>
    </p:spTree>
    <p:extLst>
      <p:ext uri="{BB962C8B-B14F-4D97-AF65-F5344CB8AC3E}">
        <p14:creationId xmlns:p14="http://schemas.microsoft.com/office/powerpoint/2010/main" val="2497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C20A9D-E6D6-F841-940B-135F79775EAF}"/>
              </a:ext>
            </a:extLst>
          </p:cNvPr>
          <p:cNvSpPr/>
          <p:nvPr/>
        </p:nvSpPr>
        <p:spPr>
          <a:xfrm>
            <a:off x="3361637" y="1674509"/>
            <a:ext cx="6088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Is Behaviorism the Future of AI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？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Why?</a:t>
            </a:r>
          </a:p>
        </p:txBody>
      </p:sp>
      <p:pic>
        <p:nvPicPr>
          <p:cNvPr id="11" name="图形 10" descr="徽章 1">
            <a:extLst>
              <a:ext uri="{FF2B5EF4-FFF2-40B4-BE49-F238E27FC236}">
                <a16:creationId xmlns:a16="http://schemas.microsoft.com/office/drawing/2014/main" id="{A3C42FD3-32A1-E94A-A3FC-B34C393AC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3103" y="1516275"/>
            <a:ext cx="685800" cy="685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A45AC1-18D4-C66C-36E5-A2D55BA3EA14}"/>
              </a:ext>
            </a:extLst>
          </p:cNvPr>
          <p:cNvSpPr txBox="1"/>
          <p:nvPr/>
        </p:nvSpPr>
        <p:spPr>
          <a:xfrm>
            <a:off x="2421062" y="2432958"/>
            <a:ext cx="82367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尽管行为主义在过去的几十年里对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的发展产生了一定的影响，但目前的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研究已经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超越了纯粹的行为主义观点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。现代的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领域更加注重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模拟人类的认知能力和推理过程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，包括深度学习、神经网络和符号推理等技术。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行为主义的一个局限是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它忽视了人类内部的心理过程和认知能力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。然而，随着技术的进步和对人类认知的更深入理解，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研究越来越关注模拟人类思维和决策的能力，包括情感、意识和推理等方面。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因此，虽然行为主义仍然是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研究中的一个重要观点，但它可能不会是未来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发展的唯一或主要方向。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的未来发展可能会涉及多种理论和方法的综合，以实现更加全面和高级的智能系统。</a:t>
            </a:r>
          </a:p>
        </p:txBody>
      </p:sp>
    </p:spTree>
    <p:extLst>
      <p:ext uri="{BB962C8B-B14F-4D97-AF65-F5344CB8AC3E}">
        <p14:creationId xmlns:p14="http://schemas.microsoft.com/office/powerpoint/2010/main" val="259072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409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-apple-system</vt:lpstr>
      <vt:lpstr>DengXian</vt:lpstr>
      <vt:lpstr>DengXian</vt:lpstr>
      <vt:lpstr>等线 Light</vt:lpstr>
      <vt:lpstr>微软雅黑</vt:lpstr>
      <vt:lpstr>Arial</vt:lpstr>
      <vt:lpstr>Times New Roman</vt:lpstr>
      <vt:lpstr>Office 主题​​</vt:lpstr>
      <vt:lpstr>Homework 3 （PPT）</vt:lpstr>
      <vt:lpstr>Homework 3 （PPT）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（PPT）</dc:title>
  <dc:creator>Xiao Zunjie</dc:creator>
  <cp:lastModifiedBy>圣鼎 刘</cp:lastModifiedBy>
  <cp:revision>2</cp:revision>
  <dcterms:created xsi:type="dcterms:W3CDTF">2023-10-10T06:38:10Z</dcterms:created>
  <dcterms:modified xsi:type="dcterms:W3CDTF">2023-10-14T14:48:46Z</dcterms:modified>
</cp:coreProperties>
</file>