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0" r:id="rId2"/>
    <p:sldId id="3172" r:id="rId3"/>
    <p:sldId id="317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280BE-013C-4749-8FFB-137819BF4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DE661B-D123-6A1E-D7EF-5206CBC96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C1918-9E13-72C4-2850-1E3C96AA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BD53-2F27-4F1F-ADB2-85BC50FF34C3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CF2FE-CC31-A8D8-8552-0B057879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C48FB-FFCF-9D59-2D31-7D08E29E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8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7EC67-EF6B-8EAF-AE42-9322A1D4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AD06F8-EEEA-EEE3-DB68-B461C3BE1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D9F85-9F15-257A-DB83-79517865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BD53-2F27-4F1F-ADB2-85BC50FF34C3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0EB3B-F43F-2E93-C3A9-07D9A171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CA9AF-263B-6685-9ABC-66A5F68B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49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C36060-C246-BDE8-DD63-8B39DE12E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C6A1C9-8551-EB5A-41DB-AC8775782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4B017-3C20-C3B5-45F7-71F3F68B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BD53-2F27-4F1F-ADB2-85BC50FF34C3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859BA-B51E-9EE7-09CF-DA8C1125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2A193-A3A1-EB9E-3CAD-51B0D877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7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CFEE541-A108-827B-6419-BFC5C04187A1}"/>
              </a:ext>
            </a:extLst>
          </p:cNvPr>
          <p:cNvGrpSpPr/>
          <p:nvPr userDrawn="1"/>
        </p:nvGrpSpPr>
        <p:grpSpPr>
          <a:xfrm>
            <a:off x="7" y="6567354"/>
            <a:ext cx="12192001" cy="290657"/>
            <a:chOff x="0" y="6567343"/>
            <a:chExt cx="12193589" cy="29065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1332A7-E279-D579-B5BA-38B9B9E7DFE6}"/>
                </a:ext>
              </a:extLst>
            </p:cNvPr>
            <p:cNvSpPr/>
            <p:nvPr userDrawn="1"/>
          </p:nvSpPr>
          <p:spPr>
            <a:xfrm>
              <a:off x="0" y="6567343"/>
              <a:ext cx="7496313" cy="288448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EE752E"/>
                </a:gs>
              </a:gsLst>
              <a:lin ang="1080000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B7D13E6-AFEB-E359-4B12-8EC5FBE7F69F}"/>
                </a:ext>
              </a:extLst>
            </p:cNvPr>
            <p:cNvSpPr/>
            <p:nvPr userDrawn="1"/>
          </p:nvSpPr>
          <p:spPr>
            <a:xfrm>
              <a:off x="7496313" y="6569552"/>
              <a:ext cx="4697276" cy="288448"/>
            </a:xfrm>
            <a:prstGeom prst="rect">
              <a:avLst/>
            </a:prstGeom>
            <a:gradFill flip="none" rotWithShape="1">
              <a:gsLst>
                <a:gs pos="0">
                  <a:srgbClr val="636399"/>
                </a:gs>
                <a:gs pos="25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02B36386-437D-EF7E-8489-F32502AD9DDD}"/>
              </a:ext>
            </a:extLst>
          </p:cNvPr>
          <p:cNvSpPr/>
          <p:nvPr userDrawn="1"/>
        </p:nvSpPr>
        <p:spPr bwMode="auto">
          <a:xfrm rot="5400000">
            <a:off x="11617825" y="5931744"/>
            <a:ext cx="382489" cy="774505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799"/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0237D81A-4AE5-7028-FF50-68844D822E45}"/>
              </a:ext>
            </a:extLst>
          </p:cNvPr>
          <p:cNvSpPr txBox="1"/>
          <p:nvPr userDrawn="1"/>
        </p:nvSpPr>
        <p:spPr>
          <a:xfrm>
            <a:off x="11493788" y="6202462"/>
            <a:ext cx="63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399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99" b="1" dirty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形 4">
            <a:extLst>
              <a:ext uri="{FF2B5EF4-FFF2-40B4-BE49-F238E27FC236}">
                <a16:creationId xmlns:a16="http://schemas.microsoft.com/office/drawing/2014/main" id="{D1F3F57E-975D-03C6-7293-8B951411B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21" y="6071217"/>
            <a:ext cx="2408982" cy="439022"/>
          </a:xfrm>
          <a:prstGeom prst="rect">
            <a:avLst/>
          </a:prstGeom>
        </p:spPr>
      </p:pic>
      <p:pic>
        <p:nvPicPr>
          <p:cNvPr id="16" name="图片 15" descr="徽标, 公司名称&#10;&#10;描述已自动生成">
            <a:extLst>
              <a:ext uri="{FF2B5EF4-FFF2-40B4-BE49-F238E27FC236}">
                <a16:creationId xmlns:a16="http://schemas.microsoft.com/office/drawing/2014/main" id="{8A277E5A-E508-5CB8-CDAC-DB0FB376D80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4626" y="-273395"/>
            <a:ext cx="1569726" cy="1189549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6AFFF223-B2A3-42AD-B4A2-CF853B8CFD20}"/>
              </a:ext>
            </a:extLst>
          </p:cNvPr>
          <p:cNvGrpSpPr/>
          <p:nvPr userDrawn="1"/>
        </p:nvGrpSpPr>
        <p:grpSpPr>
          <a:xfrm>
            <a:off x="7" y="1190030"/>
            <a:ext cx="12192001" cy="70002"/>
            <a:chOff x="0" y="6567343"/>
            <a:chExt cx="12193589" cy="29065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9942EF8-647C-B384-BD6F-D7FDC45DF149}"/>
                </a:ext>
              </a:extLst>
            </p:cNvPr>
            <p:cNvSpPr/>
            <p:nvPr userDrawn="1"/>
          </p:nvSpPr>
          <p:spPr>
            <a:xfrm>
              <a:off x="0" y="6567343"/>
              <a:ext cx="7496313" cy="288448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EE752E"/>
                </a:gs>
              </a:gsLst>
              <a:lin ang="1080000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52BE877-C1FC-2E60-00FF-7886F7064F80}"/>
                </a:ext>
              </a:extLst>
            </p:cNvPr>
            <p:cNvSpPr/>
            <p:nvPr userDrawn="1"/>
          </p:nvSpPr>
          <p:spPr>
            <a:xfrm>
              <a:off x="7496313" y="6569552"/>
              <a:ext cx="4697276" cy="288448"/>
            </a:xfrm>
            <a:prstGeom prst="rect">
              <a:avLst/>
            </a:prstGeom>
            <a:gradFill flip="none" rotWithShape="1">
              <a:gsLst>
                <a:gs pos="0">
                  <a:srgbClr val="636399"/>
                </a:gs>
                <a:gs pos="25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9813E315-CA12-6FFC-0584-32D25772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E793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4504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30196-FBDB-81AA-1202-99ACD724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8185C-07E3-CF47-4017-B8A242775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841E2-5548-21AC-1933-F1299070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BD53-2F27-4F1F-ADB2-85BC50FF34C3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E99BC-8EC2-DD3B-0E5A-A747C362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C1C41-DB53-9485-0844-7EEBC159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1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7AF37-8B37-5B49-21D8-C1500E3B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605E66-97CA-15A4-9414-91C183568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424DA-6B19-2775-C9B6-8A62C342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BD53-2F27-4F1F-ADB2-85BC50FF34C3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E1270-440C-D3FD-1A59-A5746CAB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08157-D082-67E8-C624-39E95567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13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1C9C2-73CA-25FD-893E-CEA6ABE0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F027B-9A37-9BA3-5A61-C152F537A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2DD659-F3C0-4E7D-46DF-2E48A2CA3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C3E8B-3A5C-33F0-E384-C8447549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BD53-2F27-4F1F-ADB2-85BC50FF34C3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08D29F-5764-7C7B-4366-F5D75923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F97F31-8470-02D9-827E-2BF06A3B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7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CEC2B-5010-5CF4-C9DF-D11CA47A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8FCF68-0AC5-8604-502C-BC523CB07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5B7BEC-4A3E-50A2-81BB-B71AC998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0A2650-E387-5D44-C031-6CC6058AF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6304AB-BC4C-0E58-283A-43A1BD38D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763DD0-2F23-638E-EC11-A95CDA9E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BD53-2F27-4F1F-ADB2-85BC50FF34C3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3042ED-5705-6573-9ADB-DFFFA05A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52DB9A-AC65-51DA-A51B-2367C0B8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2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0F668-B3AF-B207-F087-25552B26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0E18CB-F242-77AF-BDC8-A8CB9D5D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BD53-2F27-4F1F-ADB2-85BC50FF34C3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A2AACD-5A9E-BF8B-2C42-E1AE3ACF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28FD4A-E335-960D-8F67-5919B752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9EFC32-FE24-E83A-EAC2-FF6015D0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BD53-2F27-4F1F-ADB2-85BC50FF34C3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05812F-EFFB-C2A4-9FDF-F699C0CF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D50194-6CCE-80F1-B435-A2152D69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01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CABC0-7848-3F40-F335-7D2AB3CF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EB6E6-F0AD-FA13-8895-3150CA868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4BD52D-7750-A220-55C0-4BFA1D1E1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693DE9-B343-E9EF-A664-294C03CE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BD53-2F27-4F1F-ADB2-85BC50FF34C3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008798-EA77-9F03-5360-84325198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AF9DF8-1B3F-F250-B115-416121B1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53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14811-4982-347A-89D8-92B57DDC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EE592C-FE80-271E-9C78-446196B9F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D9FA0-E02A-F792-141A-5D85865E5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F386B-AAC4-E079-576D-9118CCC6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BD53-2F27-4F1F-ADB2-85BC50FF34C3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43AEC4-930C-D36C-BA9E-C22788D2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8184C-22D3-7074-F28E-8F73D756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86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10C5C6-014B-41BF-EBB2-BC6775B1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4C8D8-4AE4-DE9A-BD8E-1343C8128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5748E-C4DE-A021-6D14-F4179132F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FBD53-2F27-4F1F-ADB2-85BC50FF34C3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B01B8-B2E6-EC8C-8A09-D4D5D9554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6F446-0887-1D83-8F4D-DF0F352E6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83A92-0E06-47C3-977C-18A4A73DA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4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4ABF5117-C912-1722-A608-614856E5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0FAF8216-776B-B519-C9F1-87DDB4D35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0" y="73622"/>
            <a:ext cx="1066800" cy="10668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2DD2CCB-35E6-1D4A-85F8-57CD4DB0999F}"/>
              </a:ext>
            </a:extLst>
          </p:cNvPr>
          <p:cNvSpPr/>
          <p:nvPr/>
        </p:nvSpPr>
        <p:spPr>
          <a:xfrm>
            <a:off x="3234533" y="1665356"/>
            <a:ext cx="690784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Prove the M-P Model is an “AND” Logic 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23" name="图形 22" descr="徽章 1">
            <a:extLst>
              <a:ext uri="{FF2B5EF4-FFF2-40B4-BE49-F238E27FC236}">
                <a16:creationId xmlns:a16="http://schemas.microsoft.com/office/drawing/2014/main" id="{78582068-D31B-E54C-AACD-62861709E1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9626" y="1567176"/>
            <a:ext cx="685800" cy="6858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7D6ACBC-1231-F3BC-4D72-55A4748003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004"/>
          <a:stretch/>
        </p:blipFill>
        <p:spPr>
          <a:xfrm>
            <a:off x="2392526" y="2409444"/>
            <a:ext cx="3019083" cy="2039112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A38CAEB-5B44-00AE-3D67-7D6C5F75D7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r="54680" b="11509"/>
          <a:stretch/>
        </p:blipFill>
        <p:spPr>
          <a:xfrm>
            <a:off x="6867944" y="2409444"/>
            <a:ext cx="2974079" cy="2039112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F965807-E46D-AD4B-7781-BDDC6D684273}"/>
              </a:ext>
            </a:extLst>
          </p:cNvPr>
          <p:cNvSpPr txBox="1"/>
          <p:nvPr/>
        </p:nvSpPr>
        <p:spPr>
          <a:xfrm>
            <a:off x="2392526" y="4713732"/>
            <a:ext cx="3019083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Transfer Function is G (z)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6A0961A-4456-6986-9AD0-3C178823DB90}"/>
                  </a:ext>
                </a:extLst>
              </p:cNvPr>
              <p:cNvSpPr txBox="1"/>
              <p:nvPr/>
            </p:nvSpPr>
            <p:spPr>
              <a:xfrm>
                <a:off x="5524897" y="4574783"/>
                <a:ext cx="2327111" cy="6178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6A0961A-4456-6986-9AD0-3C178823D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97" y="4574783"/>
                <a:ext cx="2327111" cy="6178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1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4ABF5117-C912-1722-A608-614856E5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0FAF8216-776B-B519-C9F1-87DDB4D35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0" y="73622"/>
            <a:ext cx="1066800" cy="10668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2DD2CCB-35E6-1D4A-85F8-57CD4DB0999F}"/>
              </a:ext>
            </a:extLst>
          </p:cNvPr>
          <p:cNvSpPr/>
          <p:nvPr/>
        </p:nvSpPr>
        <p:spPr>
          <a:xfrm>
            <a:off x="3234533" y="1665356"/>
            <a:ext cx="690784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Prove the M-P Model is an “AND” Logic 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23" name="图形 22" descr="徽章 1">
            <a:extLst>
              <a:ext uri="{FF2B5EF4-FFF2-40B4-BE49-F238E27FC236}">
                <a16:creationId xmlns:a16="http://schemas.microsoft.com/office/drawing/2014/main" id="{78582068-D31B-E54C-AACD-62861709E1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9626" y="1567176"/>
            <a:ext cx="685800" cy="685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A43293-98AD-90BF-4AAD-15A73059C4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77" y="2692994"/>
            <a:ext cx="4778254" cy="33047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043CD06-A7ED-2246-7DC3-256D50D70679}"/>
              </a:ext>
            </a:extLst>
          </p:cNvPr>
          <p:cNvSpPr txBox="1"/>
          <p:nvPr/>
        </p:nvSpPr>
        <p:spPr>
          <a:xfrm>
            <a:off x="6954594" y="4618936"/>
            <a:ext cx="3019083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Transfer Function is G (z)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7D9671-EFA8-4D2D-B06E-132FB245B2EB}"/>
                  </a:ext>
                </a:extLst>
              </p:cNvPr>
              <p:cNvSpPr txBox="1"/>
              <p:nvPr/>
            </p:nvSpPr>
            <p:spPr>
              <a:xfrm>
                <a:off x="7216763" y="5386948"/>
                <a:ext cx="2327111" cy="6178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7D9671-EFA8-4D2D-B06E-132FB245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763" y="5386948"/>
                <a:ext cx="2327111" cy="6178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9DC4479-6042-9FF1-1B0C-F42865E3222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9004"/>
          <a:stretch/>
        </p:blipFill>
        <p:spPr>
          <a:xfrm>
            <a:off x="6870776" y="2340030"/>
            <a:ext cx="3019083" cy="2039112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80710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4ABF5117-C912-1722-A608-614856E5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dirty="0">
                <a:ln w="0"/>
                <a:solidFill>
                  <a:srgbClr val="F06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0FAF8216-776B-B519-C9F1-87DDB4D35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0" y="73622"/>
            <a:ext cx="1066800" cy="10668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2DD2CCB-35E6-1D4A-85F8-57CD4DB0999F}"/>
              </a:ext>
            </a:extLst>
          </p:cNvPr>
          <p:cNvSpPr/>
          <p:nvPr/>
        </p:nvSpPr>
        <p:spPr>
          <a:xfrm>
            <a:off x="3234533" y="1665356"/>
            <a:ext cx="690784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Prove the M-P Model is an “AND” Logic 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23" name="图形 22" descr="徽章 1">
            <a:extLst>
              <a:ext uri="{FF2B5EF4-FFF2-40B4-BE49-F238E27FC236}">
                <a16:creationId xmlns:a16="http://schemas.microsoft.com/office/drawing/2014/main" id="{78582068-D31B-E54C-AACD-62861709E1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9626" y="1567176"/>
            <a:ext cx="685800" cy="685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8C2E08-68ED-A834-E0BA-B1DE9F355C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468" y="2791174"/>
            <a:ext cx="9137172" cy="22709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41D4A01-CEA9-B1DE-7B60-0B8E6AABBAAB}"/>
              </a:ext>
            </a:extLst>
          </p:cNvPr>
          <p:cNvSpPr txBox="1"/>
          <p:nvPr/>
        </p:nvSpPr>
        <p:spPr>
          <a:xfrm>
            <a:off x="2735426" y="5664729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I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p</a:t>
            </a: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roves that the M-P Model is an “AND” Logic, which only if the inputs A and B are both 1 , the output C is 1. 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65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100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 Light</vt:lpstr>
      <vt:lpstr>微软雅黑</vt:lpstr>
      <vt:lpstr>Arial</vt:lpstr>
      <vt:lpstr>Calibri</vt:lpstr>
      <vt:lpstr>Cambria Math</vt:lpstr>
      <vt:lpstr>Times New Roman</vt:lpstr>
      <vt:lpstr>等线</vt:lpstr>
      <vt:lpstr>等线</vt:lpstr>
      <vt:lpstr>Office 主题​​</vt:lpstr>
      <vt:lpstr>Homework 05 （PPT）</vt:lpstr>
      <vt:lpstr>Homework 05 （PPT）</vt:lpstr>
      <vt:lpstr>Homework 05 （PPT）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02 （PPT）</dc:title>
  <dc:creator>聂 秋实</dc:creator>
  <cp:lastModifiedBy>圣鼎 刘</cp:lastModifiedBy>
  <cp:revision>3</cp:revision>
  <dcterms:created xsi:type="dcterms:W3CDTF">2023-09-21T15:06:32Z</dcterms:created>
  <dcterms:modified xsi:type="dcterms:W3CDTF">2023-10-25T14:14:19Z</dcterms:modified>
</cp:coreProperties>
</file>