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45" r:id="rId2"/>
    <p:sldId id="3346" r:id="rId3"/>
    <p:sldId id="3347" r:id="rId4"/>
    <p:sldId id="334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88E3-394A-4CB0-A3A6-8FE5D743BBC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D09B-82A8-496B-84C1-33A2EB94E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2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0333-811B-B499-04CE-669CD2206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E6BA4-22F8-174C-E238-0BE5FCE3C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C6D18-7125-4700-96DC-DCB17B4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1E725-6179-FEEA-C39A-0BAF5B9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E0646-965B-66E4-B370-46D310D0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97D0-27C7-00B8-E5AB-4A4BC8F5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2BA18-5A70-B2C9-92DF-B8BBBCB0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9B714-44B7-D381-8D29-EA3F5BA8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0DA40-2F06-B724-4451-D3BD902E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ED1E6-A229-6A03-B0C5-FDF2006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4447E0-D0A8-F47B-9C59-6CB0933AF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0B50D-D7CF-FA11-5D5B-B1E5AFC3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7EC10-7BDD-1DDD-47D8-1A7ABDD8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FFF47-CA9B-CF6A-BBEA-5A9B35B5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ED7C1-0D15-5213-02F1-3FAC155F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5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033E7-A9EB-9852-5A28-FCC57469FCD2}"/>
              </a:ext>
            </a:extLst>
          </p:cNvPr>
          <p:cNvSpPr/>
          <p:nvPr userDrawn="1"/>
        </p:nvSpPr>
        <p:spPr>
          <a:xfrm>
            <a:off x="370840" y="1396539"/>
            <a:ext cx="11450320" cy="455676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sq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3608-6307-3230-A8BF-F09F4244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A4496-4E57-DD5F-F976-93BBD375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68CF8-9D54-D8A3-C6D8-73D2AD44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590BB-B929-A9C2-B5FD-B81FAC6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ACA03-736C-3726-53B3-2C12EB1C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B46D-E630-85E3-2BDF-E63B89F0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EF3C1-E22C-EEBC-1D66-F1479B9B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B92E6-50C6-62C5-8980-D3814050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B5A0E-0350-E088-8F6A-0E9C31DE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5B1E-466C-650B-65F3-F21E5B12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DA43-1F94-08CE-C199-08718357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A7222-22C1-0984-5260-CADD4EE6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35C6F-1892-116A-040B-686B13A5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AD6F9-E01C-AC5D-CF04-A61C4C61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A005A-F102-3B55-5119-2B00B76E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D37A5-2AD4-20EF-D77D-B131134B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E743-3BA8-D11C-E61D-B0666388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0E5A7-83D9-1BF0-F636-F9A8496E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6D4A8-D871-155C-35AD-DAB18159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319ED-C754-E1DE-DBE4-47852EA8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0BB91-8DCD-6275-8364-B9BDB7C1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25B50-1678-298F-BDF1-EB4FC8E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4879B-0E66-0F1F-4CD0-A799957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A97D5-44AB-C5F8-2026-EA2536C9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09FE-29E0-50D0-2E77-91701C01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18F7DB-A467-2CF0-E199-92223C8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A0142C-026E-E65D-8E21-0506428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568437-E1F9-5025-DF18-DCA432D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3EA24-D55A-48C9-7DD9-245E269D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8739F-2D56-0FE6-1A07-8860BF86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9B8B6-D670-0562-4AEB-EC002C51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E2941-F621-B066-C726-E9BC77C5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1ECA6-3211-EFF2-298C-B9F6FEC2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A9586-5924-5B47-2EB2-C6BBB3B1F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6C2F0-30BE-2469-FF34-291F4895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28395-AF10-D409-59CF-BA75DD19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56C22-5169-AD51-8946-9582D92E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FB37-338B-7756-5D57-B92EBBA1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6AC87-6B03-1889-9C68-5EC2756A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5D61B-68E6-0CEE-FF1D-48ED597A6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0557C-511E-D264-A057-321EB8DB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5638C-CEE3-2487-70DF-909DF0B2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EA160-589B-A3F6-43C2-876AE458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4029E-143E-26FF-6EB0-EA456ED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7EDD6-BF65-2C6A-737B-14D5E979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13B42-0279-FAFE-3B90-A0972B2E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4321-9B5D-442E-8537-4F6FDB52E22A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B1754-6744-D090-48B8-0D06508E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0F22-3D0A-E02E-5C8C-C996740D9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6AA2-3B8B-41D1-9560-D159E1692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3F693E-F84C-6E76-E396-703AF00153BE}"/>
              </a:ext>
            </a:extLst>
          </p:cNvPr>
          <p:cNvSpPr/>
          <p:nvPr/>
        </p:nvSpPr>
        <p:spPr>
          <a:xfrm>
            <a:off x="1833304" y="2069541"/>
            <a:ext cx="8725088" cy="3488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CCEE39-6903-250B-DD01-D7B4F80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6947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</a:rPr>
              <a:t>Home Work 6: Please Verify the Table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83168" y="2607471"/>
          <a:ext cx="7654169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0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63500" marR="60960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黑体" panose="02010609060101010101" pitchFamily="49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08915" marR="210820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-30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ˆ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265" marR="72453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(0, 0, 0)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18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3149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546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10.63, 5.74)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8069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16.57)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8069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16.57)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8133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22.38, 10.92)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656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23.63,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546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34.13, 16.1)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62865" marR="6096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63500" marR="6032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CCEE39-6903-250B-DD01-D7B4F80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6947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</a:rPr>
              <a:t>Home Work 6: Please Verify the Table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0B6BEC-4C4D-9829-8961-FDB05AB007CB}"/>
              </a:ext>
            </a:extLst>
          </p:cNvPr>
          <p:cNvSpPr txBox="1"/>
          <p:nvPr/>
        </p:nvSpPr>
        <p:spPr>
          <a:xfrm>
            <a:off x="882072" y="4840665"/>
            <a:ext cx="901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根据感知器的训练算法，</a:t>
            </a:r>
            <a:endParaRPr lang="en-US" altLang="zh-CN" dirty="0"/>
          </a:p>
          <a:p>
            <a:r>
              <a:rPr lang="zh-CN" altLang="en-US" dirty="0"/>
              <a:t>我们有训练集</a:t>
            </a:r>
            <a:r>
              <a:rPr lang="en-US" altLang="zh-CN" dirty="0"/>
              <a:t>D={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(3.7,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Symbol" panose="05050102010706020507" pitchFamily="18" charset="2"/>
                <a:ea typeface="等线" panose="02010600030101010101" pitchFamily="2" charset="-122"/>
              </a:rPr>
              <a:t>-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10.5, 27.49), (4.8, 0.13, 21.75), (4.9, 1.25, 22.31)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我们取初始值</a:t>
            </a:r>
            <a:r>
              <a:rPr lang="en-US" altLang="zh-CN" dirty="0"/>
              <a:t>w=0,e=0,k=0,E=10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A6E6A1-C822-9E85-85F1-C915B353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2" y="1606773"/>
            <a:ext cx="6911939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CCEE39-6903-250B-DD01-D7B4F80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6947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>
                <a:latin typeface="Arial"/>
              </a:rPr>
              <a:t>Home Work 6: Please Verify the Table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0079256-4CC5-CC84-0072-66ED29874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3996"/>
              </p:ext>
            </p:extLst>
          </p:nvPr>
        </p:nvGraphicFramePr>
        <p:xfrm>
          <a:off x="1244600" y="2512291"/>
          <a:ext cx="97028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0001229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020174352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40034673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9201957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93539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7393418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324766934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w^k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yˆ=x*w^k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yˆy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u="none" strike="noStrike">
                          <a:effectLst/>
                        </a:rPr>
                        <a:t>w_(k+1)=w_k OR w^(k+1)=w^k+y_k*x_k</a:t>
                      </a:r>
                      <a:endParaRPr lang="pl-PL" sz="14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99486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(3.7, -10.5, 27.49)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(0, 0, 0)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(3.7, -10.5, 27.49)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55653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(4.8, 0.13, 21.75)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(3.7, -10.5, 27.49)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(-1.1, -10.63, 5.74)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8231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(4.9, 1.25, 22.31)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(-1.1, -10.63, 5.74)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(-6., -11.88, -16.57)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32096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(4.8, 0.13, 21.75)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(-6., -11.88, -16.57)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(-6., -11.88, -16.57)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9831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(3.7, -10.5, 27.49)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(-6., -11.88, -16.57)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(-2.3, -22.38, 10.92)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6748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(4.9, 1.25, 22.31)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(-2.3, -22.38, 10.92)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(-7.2, -23.63, -11.39)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5233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(3.7, -10.5, 27.49)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(-7.2, -23.63, -11.39)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(-3.5, -34.13, 16.1)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208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(4.9, 1.25, 22.31)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(-3.5, -34.13, 16.1)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6411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(4.8, 0.13, 21.75)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92898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(3.7, -10.5, 27.49)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94481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(4.9, 1.25, 22.31)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60810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(4.8, 0.13, 21.75)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(-8.4, -35.38, -6.21)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(-8.4, -35.38, -6.21)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726981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2E29C57-A975-6AD8-E9C5-E376BF9943C7}"/>
              </a:ext>
            </a:extLst>
          </p:cNvPr>
          <p:cNvSpPr txBox="1"/>
          <p:nvPr/>
        </p:nvSpPr>
        <p:spPr>
          <a:xfrm>
            <a:off x="838200" y="146345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从这个表格我们可以看出，当输出与标签不同时，对于这个模型的权重便会更新，但当前权重可以准确预测训练集的数据时，权重便会停止更新。经过</a:t>
            </a:r>
            <a:r>
              <a:rPr lang="en-US" altLang="zh-CN" dirty="0"/>
              <a:t>4</a:t>
            </a:r>
            <a:r>
              <a:rPr lang="zh-CN" altLang="en-US" dirty="0"/>
              <a:t>轮共</a:t>
            </a:r>
            <a:r>
              <a:rPr lang="en-US" altLang="zh-CN" dirty="0"/>
              <a:t>12</a:t>
            </a:r>
            <a:r>
              <a:rPr lang="zh-CN" altLang="en-US" dirty="0"/>
              <a:t>次迭代以后，我们发现</a:t>
            </a:r>
            <a:r>
              <a:rPr lang="en-US" altLang="zh-CN" dirty="0"/>
              <a:t>w</a:t>
            </a:r>
            <a:r>
              <a:rPr lang="zh-CN" altLang="en-US" dirty="0"/>
              <a:t>的值不再改变，并得到了如下的表格：</a:t>
            </a:r>
          </a:p>
        </p:txBody>
      </p:sp>
    </p:spTree>
    <p:extLst>
      <p:ext uri="{BB962C8B-B14F-4D97-AF65-F5344CB8AC3E}">
        <p14:creationId xmlns:p14="http://schemas.microsoft.com/office/powerpoint/2010/main" val="3994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3F693E-F84C-6E76-E396-703AF00153BE}"/>
              </a:ext>
            </a:extLst>
          </p:cNvPr>
          <p:cNvSpPr/>
          <p:nvPr/>
        </p:nvSpPr>
        <p:spPr>
          <a:xfrm>
            <a:off x="1847708" y="1985242"/>
            <a:ext cx="8725088" cy="3488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CCEE39-6903-250B-DD01-D7B4F80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6947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</a:rPr>
              <a:t>Home Work 6: Please Verify the Table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59252"/>
              </p:ext>
            </p:extLst>
          </p:nvPr>
        </p:nvGraphicFramePr>
        <p:xfrm>
          <a:off x="2268915" y="2378144"/>
          <a:ext cx="7654169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0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63500" marR="60960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黑体" panose="02010609060101010101" pitchFamily="49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08915" marR="210820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-30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ˆ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265" marR="72453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(0, 0, 0)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18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3149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546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10.63, 5.74)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8069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16.57)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8069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16.57)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8133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22.38, 10.92)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656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23.63,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546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34.13, 16.1)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7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(3.7,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10.5, 27.49)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78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62865" marR="6096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(4.9, 1.25, 22.31)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1082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63500" marR="6032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53213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(4.8, 0.13, 21.75)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565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108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79425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8.4, 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35.38, </a:t>
                      </a:r>
                      <a:r>
                        <a:rPr lang="en-US" sz="1400" dirty="0">
                          <a:effectLst/>
                          <a:latin typeface="Symbol" panose="05050102010706020507" pitchFamily="18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6.21)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BAE16B4-11BA-7B6F-B74A-2FB261FD341C}"/>
              </a:ext>
            </a:extLst>
          </p:cNvPr>
          <p:cNvSpPr txBox="1"/>
          <p:nvPr/>
        </p:nvSpPr>
        <p:spPr>
          <a:xfrm>
            <a:off x="1178744" y="1431932"/>
            <a:ext cx="1006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对比前后两个表格，我们发现这个表格在第</a:t>
            </a:r>
            <a:r>
              <a:rPr lang="en-US" altLang="zh-CN" dirty="0"/>
              <a:t>10</a:t>
            </a:r>
            <a:r>
              <a:rPr lang="zh-CN" altLang="en-US" dirty="0"/>
              <a:t>次迭代后，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+mn-ea"/>
                <a:cs typeface="+mn-cs"/>
              </a:rPr>
              <a:t>yˆ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+mn-ea"/>
                <a:cs typeface="+mn-cs"/>
              </a:rPr>
              <a:t>的地方出现了错误，应该由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+mn-ea"/>
                <a:cs typeface="+mn-cs"/>
              </a:rPr>
              <a:t>1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+mn-ea"/>
                <a:cs typeface="+mn-cs"/>
              </a:rPr>
              <a:t>改为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+mn-ea"/>
                <a:cs typeface="+mn-cs"/>
              </a:rPr>
              <a:t>-1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+mn-ea"/>
                <a:cs typeface="+mn-cs"/>
              </a:rPr>
              <a:t>，其余结果完全正确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8621FA-979C-AD0C-BEF7-D2A4B990F5C2}"/>
              </a:ext>
            </a:extLst>
          </p:cNvPr>
          <p:cNvSpPr txBox="1"/>
          <p:nvPr/>
        </p:nvSpPr>
        <p:spPr>
          <a:xfrm>
            <a:off x="2140668" y="5487731"/>
            <a:ext cx="686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以这种方式，我们得到最终权重</a:t>
            </a:r>
            <a:r>
              <a:rPr lang="en-US" altLang="zh-CN" dirty="0"/>
              <a:t>w</a:t>
            </a:r>
            <a:r>
              <a:rPr lang="zh-CN" altLang="en-US" dirty="0"/>
              <a:t>为：</a:t>
            </a:r>
            <a:r>
              <a:rPr lang="en-US" altLang="zh-CN" dirty="0"/>
              <a:t>w = (-8.4, -35.38, -6.21)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82361F-0096-D491-A2DF-677899859946}"/>
              </a:ext>
            </a:extLst>
          </p:cNvPr>
          <p:cNvSpPr/>
          <p:nvPr/>
        </p:nvSpPr>
        <p:spPr>
          <a:xfrm>
            <a:off x="6761364" y="4692074"/>
            <a:ext cx="447834" cy="2633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3527B10-0C1A-2D45-885F-304482EA5E36}"/>
              </a:ext>
            </a:extLst>
          </p:cNvPr>
          <p:cNvCxnSpPr/>
          <p:nvPr/>
        </p:nvCxnSpPr>
        <p:spPr>
          <a:xfrm>
            <a:off x="7139709" y="4823746"/>
            <a:ext cx="2512291" cy="84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E613384-D3DA-871C-5A9F-2BEACCCD9CFF}"/>
              </a:ext>
            </a:extLst>
          </p:cNvPr>
          <p:cNvSpPr/>
          <p:nvPr/>
        </p:nvSpPr>
        <p:spPr>
          <a:xfrm>
            <a:off x="9652000" y="5605843"/>
            <a:ext cx="460398" cy="2512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D417FB-C469-6F67-D30B-CF2E8A38E701}"/>
              </a:ext>
            </a:extLst>
          </p:cNvPr>
          <p:cNvSpPr txBox="1"/>
          <p:nvPr/>
        </p:nvSpPr>
        <p:spPr>
          <a:xfrm>
            <a:off x="9652000" y="55467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2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1123</Words>
  <Application>Microsoft Office PowerPoint</Application>
  <PresentationFormat>宽屏</PresentationFormat>
  <Paragraphs>232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Office 主题​​</vt:lpstr>
      <vt:lpstr>Home Work 6: Please Verify the Table</vt:lpstr>
      <vt:lpstr>Home Work 6: Please Verify the Table</vt:lpstr>
      <vt:lpstr>Home Work 6: Please Verify the Table</vt:lpstr>
      <vt:lpstr>Home Work 6: Please Verify 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 6: Please Verify the Table</dc:title>
  <dc:creator>Xiao Zunjie</dc:creator>
  <cp:lastModifiedBy>圣鼎 刘</cp:lastModifiedBy>
  <cp:revision>6</cp:revision>
  <dcterms:created xsi:type="dcterms:W3CDTF">2023-10-30T01:40:11Z</dcterms:created>
  <dcterms:modified xsi:type="dcterms:W3CDTF">2023-11-01T13:31:47Z</dcterms:modified>
</cp:coreProperties>
</file>