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3606A-F14D-4C41-992E-93EF14C79FDE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6696F-F55B-4F77-877A-CB0F45FB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2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EABDF-80B9-3C63-B8ED-3891AA6D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A6BB8-4D63-DB62-7277-0F1F58B8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44EDE-57C4-1BD8-D112-D2334091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13E39-5BE8-F5E3-B6AB-FAC759B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F55B3-E04F-DCA2-0473-BE66455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0474-8132-8E21-E355-1492FF6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7F036-CFEE-1314-4778-E88294F4E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24561-2BC7-1747-24FF-CAC3AAAA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E1600-7703-61B8-34AC-07CC784B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2F9F3-CB64-828C-0AD6-D7ACB929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A2DC6-7D34-4B6E-E7E6-0A325BB8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AF6CF-F6BF-ACB1-6AEE-61B761A2E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5C650-C0A6-3FB7-5E0C-920C0580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E54D2-D5AB-9EA2-8592-B48A1034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087D4-AFA3-682E-F4E6-9E66704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C8CE-996A-6F9A-A57B-EE0B9046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9084D-77F9-F167-05C1-C4776E18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558BD-0DD4-DD33-8F61-D618190D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86A3E-8C27-A419-92AD-EED79BC3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A1CA-AF3A-76A8-7607-9AC4B988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5BE1D-E7DB-ADE1-7915-264B712C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F3EE8-97AC-3643-0928-1D3FD62D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148D8-1382-1434-52EA-361D837D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6B2-CE9A-E14C-88B2-84514DF7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DC4FE-2F1F-C4AD-A6D3-2032786C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E275-1A52-0A6D-E298-05E4CE36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15B30-2D91-183A-2C55-BC39E0914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FC350-6DD6-53EC-793E-33ED3CC4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AB6A2-B5DD-6733-AFBC-EF45FFFF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43AFF-227A-D342-80F6-29A726F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524FA-A866-A8F8-0CBD-D44176C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CA74-D882-4EC8-44DC-A87EF589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1B290-179D-F2CD-34CE-5C63E7C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685D5-53C0-9922-7FC1-74140456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27669-0CF0-4332-7ED6-B3D5F6119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79D1F5-25DA-6443-44A9-CC5298869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7E606-588D-87CB-C29E-77754990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40CCA-02C0-4DC9-4FC7-E3ECC40E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D411B6-1E11-292B-CE76-28132AE6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1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C588-6532-1F02-C845-DF8C74DC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E60DD-695D-72D1-5EB2-05F4719E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77524-7319-4BB8-3030-3F28FB6C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8705A-0769-039A-180B-77251B6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4A43D-6DE3-FFB3-15ED-52524194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4CF93-E03E-54D8-92C9-D0A39E2D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63BB26-2EE8-7288-9FC0-568F670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F220-C0A8-3C4A-58B8-762F7292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D6D63-C711-4369-E562-7F3646F3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C7238-E432-66A7-52C7-780715A8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40A31-928C-CE67-169A-7F6264F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70095-5553-F708-BA94-043BDAB4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6AADE-9C43-E801-C867-66076017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BCA6-26D0-32EF-D475-3AB92365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0327AB-914C-DF5C-5779-EADD6F01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3A6B2-96B8-AED7-AD5E-2FFBF2E7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FA57B-71AC-75DE-2A9E-F784180B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D89F1-E39C-288C-6597-E1928F96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F6ABC-7864-95B5-A3A2-6FAF3657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C9016-235C-D72F-3DFF-155C334B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50273-F81A-05AC-0B1A-79607640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8F06-0521-C303-2E09-069892D4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4465-F60C-4B23-B9AC-E04BBCBB559F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28E48-87DE-9372-C305-90024648E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F001D-CBAF-4E74-E14B-B3F1FD74B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4" y="1"/>
            <a:ext cx="113906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EE7934"/>
                </a:solidFill>
                <a:latin typeface="Calibri"/>
                <a:ea typeface="微软雅黑"/>
              </a:rPr>
              <a:t>Homework 7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：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Prove The Following MLP Can Implement XOR Logic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23FB7E-7D4F-6A49-941F-3A274F6BA57C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6">
            <a:extLst>
              <a:ext uri="{FF2B5EF4-FFF2-40B4-BE49-F238E27FC236}">
                <a16:creationId xmlns:a16="http://schemas.microsoft.com/office/drawing/2014/main" id="{F84B4D47-5C31-CC45-8720-84D16A2B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093" y="24384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 1">
            <a:extLst>
              <a:ext uri="{FF2B5EF4-FFF2-40B4-BE49-F238E27FC236}">
                <a16:creationId xmlns:a16="http://schemas.microsoft.com/office/drawing/2014/main" id="{0D3BD0B1-6867-5244-9FB8-9C0F1FEED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1617979"/>
            <a:ext cx="914400" cy="914400"/>
          </a:xfrm>
          <a:prstGeom prst="rect">
            <a:avLst/>
          </a:prstGeom>
          <a:noFill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9A518A-A654-773F-5725-6FCA4BB1E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07" y="3089217"/>
            <a:ext cx="11425582" cy="10540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886E3B-D353-B733-6A73-1ACA21E4735E}"/>
              </a:ext>
            </a:extLst>
          </p:cNvPr>
          <p:cNvSpPr txBox="1"/>
          <p:nvPr/>
        </p:nvSpPr>
        <p:spPr>
          <a:xfrm>
            <a:off x="2815736" y="5257772"/>
            <a:ext cx="742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From the above table, we can </a:t>
            </a:r>
            <a:r>
              <a:rPr lang="en-US" altLang="zh-CN" dirty="0">
                <a:solidFill>
                  <a:srgbClr val="EE7934"/>
                </a:solidFill>
                <a:latin typeface="Calibri"/>
                <a:ea typeface="微软雅黑"/>
                <a:cs typeface="+mj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rove that </a:t>
            </a:r>
            <a:r>
              <a:rPr lang="en-US" altLang="zh-CN" dirty="0">
                <a:solidFill>
                  <a:srgbClr val="EE7934"/>
                </a:solidFill>
                <a:latin typeface="Calibri"/>
                <a:ea typeface="微软雅黑"/>
                <a:cs typeface="+mj-cs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he MLP </a:t>
            </a:r>
            <a:r>
              <a:rPr lang="en-US" altLang="zh-CN" dirty="0">
                <a:solidFill>
                  <a:srgbClr val="EE7934"/>
                </a:solidFill>
                <a:latin typeface="Calibri"/>
                <a:ea typeface="微软雅黑"/>
                <a:cs typeface="+mj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an </a:t>
            </a:r>
            <a:r>
              <a:rPr lang="en-US" altLang="zh-CN" dirty="0">
                <a:solidFill>
                  <a:srgbClr val="EE7934"/>
                </a:solidFill>
                <a:latin typeface="Calibri"/>
                <a:ea typeface="微软雅黑"/>
                <a:cs typeface="+mj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mplement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7934"/>
                </a:solidFill>
                <a:effectLst/>
                <a:uLnTx/>
                <a:uFillTx/>
                <a:latin typeface="Calibri"/>
                <a:ea typeface="微软雅黑"/>
                <a:cs typeface="+mj-cs"/>
              </a:rPr>
              <a:t> XOR Logic.</a:t>
            </a:r>
            <a:endParaRPr lang="zh-CN" altLang="en-US" dirty="0"/>
          </a:p>
        </p:txBody>
      </p:sp>
      <p:pic>
        <p:nvPicPr>
          <p:cNvPr id="16" name="内容占位符 2">
            <a:extLst>
              <a:ext uri="{FF2B5EF4-FFF2-40B4-BE49-F238E27FC236}">
                <a16:creationId xmlns:a16="http://schemas.microsoft.com/office/drawing/2014/main" id="{4F9C20A9-D797-BB2B-CFBB-869E08060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67622" y="4473211"/>
            <a:ext cx="2448114" cy="19384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433477-2D61-F9C4-A6BD-143B6736DA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736" y="1438905"/>
            <a:ext cx="1869416" cy="1485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6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Homework 7： Prove The Following MLP Can Implement XOR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7： Prove The Following MLP Can Implement XOR Logic</dc:title>
  <dc:creator>Xiao Zunjie</dc:creator>
  <cp:lastModifiedBy>圣鼎 刘</cp:lastModifiedBy>
  <cp:revision>4</cp:revision>
  <dcterms:created xsi:type="dcterms:W3CDTF">2023-11-11T09:23:40Z</dcterms:created>
  <dcterms:modified xsi:type="dcterms:W3CDTF">2023-11-15T14:04:46Z</dcterms:modified>
</cp:coreProperties>
</file>