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3469"/>
  </p:normalViewPr>
  <p:slideViewPr>
    <p:cSldViewPr snapToGrid="0">
      <p:cViewPr varScale="1">
        <p:scale>
          <a:sx n="48" d="100"/>
          <a:sy n="48" d="100"/>
        </p:scale>
        <p:origin x="78" y="840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ffectLst/>
                <a:latin typeface="Times New Roman" panose="02020603050405020304" pitchFamily="18" charset="0"/>
              </a:rPr>
              <a:t>Augmented Reality for Enhanced Data and Information Visualization in Robotics Research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Helvetica Neue" pitchFamily="2"/>
              </a:rPr>
              <a:t>Utilize Augmented Reality technology to improve on robot information visualization and interaction</a:t>
            </a:r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Gonçalo Daniel Almeida Junqueira</a:t>
            </a:r>
          </a:p>
          <a:p>
            <a:r>
              <a:rPr lang="en-GB" dirty="0" err="1"/>
              <a:t>Eurico</a:t>
            </a:r>
            <a:r>
              <a:rPr lang="en-GB" dirty="0"/>
              <a:t> Pedrosa (DETI-IEETA)</a:t>
            </a:r>
          </a:p>
          <a:p>
            <a:r>
              <a:rPr lang="en-GB" dirty="0"/>
              <a:t>Paulo Dias Marques (DETI-IEETA)	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meetings</a:t>
            </a:r>
          </a:p>
          <a:p>
            <a:r>
              <a:rPr lang="en-GB" dirty="0"/>
              <a:t>Implementation of full movement controls (Not final)</a:t>
            </a:r>
          </a:p>
          <a:p>
            <a:r>
              <a:rPr lang="en-GB" dirty="0"/>
              <a:t>Use of AR and mobile GUI in unison</a:t>
            </a:r>
          </a:p>
          <a:p>
            <a:r>
              <a:rPr lang="en-GB" dirty="0"/>
              <a:t>Porting app to device</a:t>
            </a:r>
          </a:p>
          <a:p>
            <a:r>
              <a:rPr lang="en-GB" dirty="0"/>
              <a:t>Organization of scholar papers</a:t>
            </a:r>
          </a:p>
          <a:p>
            <a:r>
              <a:rPr lang="en-GB" dirty="0"/>
              <a:t>Set-up of Mendeley and all the scholars currently saved</a:t>
            </a:r>
          </a:p>
          <a:p>
            <a:r>
              <a:rPr lang="en-GB" dirty="0"/>
              <a:t>Re-visited previous read thesis and papers to add their notes to Foxit</a:t>
            </a:r>
          </a:p>
          <a:p>
            <a:r>
              <a:rPr lang="en-GB" dirty="0"/>
              <a:t>Continuation of tutorial for Vuforia</a:t>
            </a:r>
          </a:p>
          <a:p>
            <a:r>
              <a:rPr lang="en-GB" dirty="0"/>
              <a:t>Implementation of basic robot information on AR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arrow to show location of robot in AR</a:t>
            </a:r>
          </a:p>
          <a:p>
            <a:r>
              <a:rPr lang="en-GB" dirty="0"/>
              <a:t>One paper per week to read</a:t>
            </a:r>
          </a:p>
          <a:p>
            <a:r>
              <a:rPr lang="en-GB" dirty="0"/>
              <a:t>More tutorials to complete</a:t>
            </a:r>
          </a:p>
          <a:p>
            <a:r>
              <a:rPr lang="en-GB" dirty="0"/>
              <a:t>Continue writing the state-of-the-art on the topic of my thesis</a:t>
            </a:r>
          </a:p>
          <a:p>
            <a:r>
              <a:rPr lang="en-GB" dirty="0"/>
              <a:t>Alter the control buttons to a more appropriate ones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Finding good tutorials that focus on what I need and are updated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32929</TotalTime>
  <Words>182</Words>
  <Application>Microsoft Office PowerPoint</Application>
  <PresentationFormat>Ecrã Panorâmico</PresentationFormat>
  <Paragraphs>32</Paragraphs>
  <Slides>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1" baseType="lpstr">
      <vt:lpstr>Arial</vt:lpstr>
      <vt:lpstr>Calibri</vt:lpstr>
      <vt:lpstr>Century Gothic</vt:lpstr>
      <vt:lpstr>Helvetica Neue</vt:lpstr>
      <vt:lpstr>Monaco</vt:lpstr>
      <vt:lpstr>Times New Roman</vt:lpstr>
      <vt:lpstr>Wingdings</vt:lpstr>
      <vt:lpstr>EMIF template</vt:lpstr>
      <vt:lpstr>Augmented Reality for Enhanced Data and Information Visualization in Robotics Research</vt:lpstr>
      <vt:lpstr>Work done / results</vt:lpstr>
      <vt:lpstr>Future work / challenges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Gonçalo Junqueira</cp:lastModifiedBy>
  <cp:revision>335</cp:revision>
  <cp:lastPrinted>2019-09-13T14:12:05Z</cp:lastPrinted>
  <dcterms:created xsi:type="dcterms:W3CDTF">2013-09-12T12:41:43Z</dcterms:created>
  <dcterms:modified xsi:type="dcterms:W3CDTF">2022-11-28T09:55:15Z</dcterms:modified>
  <cp:category/>
</cp:coreProperties>
</file>