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84" d="100"/>
          <a:sy n="84" d="100"/>
        </p:scale>
        <p:origin x="708" y="84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/>
                <a:latin typeface="Times New Roman" panose="02020603050405020304" pitchFamily="18" charset="0"/>
              </a:rPr>
              <a:t>Augmented Reality for Enhanced Data and Information Visualization in Robotics Research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Helvetica Neue" pitchFamily="2"/>
              </a:rPr>
              <a:t>Utilize Augmented Reality technology to improve on robot information visualization and interaction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Gonçalo Daniel Almeida Junqueira</a:t>
            </a:r>
          </a:p>
          <a:p>
            <a:r>
              <a:rPr lang="en-GB" dirty="0" err="1"/>
              <a:t>Eurico</a:t>
            </a:r>
            <a:r>
              <a:rPr lang="en-GB" dirty="0"/>
              <a:t> Pedrosa (DETI-IEETA)</a:t>
            </a:r>
          </a:p>
          <a:p>
            <a:r>
              <a:rPr lang="en-GB" dirty="0"/>
              <a:t>Paulo Dias Marques (DETI-IEETA)	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meetings</a:t>
            </a:r>
          </a:p>
          <a:p>
            <a:r>
              <a:rPr lang="en-GB" dirty="0"/>
              <a:t>Expansion of the UI</a:t>
            </a:r>
          </a:p>
          <a:p>
            <a:r>
              <a:rPr lang="en-GB" dirty="0"/>
              <a:t>AR information Dashboard about the robots basic information</a:t>
            </a:r>
          </a:p>
          <a:p>
            <a:r>
              <a:rPr lang="en-GB" dirty="0"/>
              <a:t>Implementation of system to always know the direction of the robot</a:t>
            </a:r>
          </a:p>
          <a:p>
            <a:r>
              <a:rPr lang="en-GB" dirty="0"/>
              <a:t>Various single-video tutorials</a:t>
            </a:r>
          </a:p>
          <a:p>
            <a:r>
              <a:rPr lang="en-GB" dirty="0"/>
              <a:t>Read a few more scholar papers</a:t>
            </a:r>
          </a:p>
          <a:p>
            <a:r>
              <a:rPr lang="en-GB" dirty="0"/>
              <a:t>Continuation of thesis </a:t>
            </a:r>
            <a:r>
              <a:rPr lang="en-GB" dirty="0" err="1"/>
              <a:t>writting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 mini-tutorial on how to do certain tasks to the robot (Example: Swap a certain part)</a:t>
            </a:r>
          </a:p>
          <a:p>
            <a:r>
              <a:rPr lang="en-GB" dirty="0"/>
              <a:t>Continuo reading scholar papers</a:t>
            </a:r>
          </a:p>
          <a:p>
            <a:r>
              <a:rPr lang="en-GB" dirty="0"/>
              <a:t>Conclusion of the Introduction </a:t>
            </a:r>
            <a:r>
              <a:rPr lang="en-GB"/>
              <a:t>and State-Of-The-Art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32937</TotalTime>
  <Words>139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Century Gothic</vt:lpstr>
      <vt:lpstr>Helvetica Neue</vt:lpstr>
      <vt:lpstr>Monaco</vt:lpstr>
      <vt:lpstr>Times New Roman</vt:lpstr>
      <vt:lpstr>Wingdings</vt:lpstr>
      <vt:lpstr>EMIF template</vt:lpstr>
      <vt:lpstr>Augmented Reality for Enhanced Data and Information Visualization in Robotics Research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Gonçalo Junqueira</cp:lastModifiedBy>
  <cp:revision>336</cp:revision>
  <cp:lastPrinted>2019-09-13T14:12:05Z</cp:lastPrinted>
  <dcterms:created xsi:type="dcterms:W3CDTF">2013-09-12T12:41:43Z</dcterms:created>
  <dcterms:modified xsi:type="dcterms:W3CDTF">2022-12-18T22:56:36Z</dcterms:modified>
  <cp:category/>
</cp:coreProperties>
</file>