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ídio Oliveira" initials="IO" lastIdx="2" clrIdx="0">
    <p:extLst>
      <p:ext uri="{19B8F6BF-5375-455C-9EA6-DF929625EA0E}">
        <p15:presenceInfo xmlns:p15="http://schemas.microsoft.com/office/powerpoint/2012/main" userId="S::ico@ua.pt::2e6e6f6d-fff9-46ef-9091-884c6980c7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82FB-7AAF-6D4E-B6E0-9B444F6C70F8}" v="2" dt="2019-09-13T14:08:27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3469"/>
  </p:normalViewPr>
  <p:slideViewPr>
    <p:cSldViewPr snapToGrid="0">
      <p:cViewPr varScale="1">
        <p:scale>
          <a:sx n="84" d="100"/>
          <a:sy n="84" d="100"/>
        </p:scale>
        <p:origin x="708" y="84"/>
      </p:cViewPr>
      <p:guideLst>
        <p:guide orient="horz" pos="2160"/>
        <p:guide pos="3840"/>
        <p:guide pos="393"/>
        <p:guide pos="7305"/>
      </p:guideLst>
    </p:cSldViewPr>
  </p:slideViewPr>
  <p:outlineViewPr>
    <p:cViewPr>
      <p:scale>
        <a:sx n="33" d="100"/>
        <a:sy n="33" d="100"/>
      </p:scale>
      <p:origin x="0" y="-66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8EFD9D37-A775-CE45-B921-68D592DCA8B7}" type="datetimeFigureOut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3BEAF6FA-A1A8-B54C-B405-E45F373A6B8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6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F9F373F6-AB6D-3948-B9A6-C223395DEAFB}" type="datetimeFigureOut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B973E424-A531-7149-99CE-1FD710C32BF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50555"/>
            <a:ext cx="10363200" cy="1056325"/>
          </a:xfrm>
        </p:spPr>
        <p:txBody>
          <a:bodyPr anchor="t"/>
          <a:lstStyle>
            <a:lvl1pPr algn="l">
              <a:defRPr lang="en-US" sz="2800" b="1" kern="1200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pt-PT" dirty="0" err="1"/>
              <a:t>Title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CA189C-64E7-6E4C-9A26-9A8BDC2947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100000"/>
              <a:buFont typeface="Wingdings" pitchFamily="2" charset="2"/>
              <a:buNone/>
              <a:tabLst/>
              <a:defRPr sz="2400" kern="120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55600" algn="l"/>
                <a:tab pos="812800" algn="l"/>
                <a:tab pos="1168400" algn="l"/>
                <a:tab pos="1524000" algn="l"/>
                <a:tab pos="1879600" algn="l"/>
                <a:tab pos="2247900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623888" algn="l"/>
                <a:tab pos="901700" algn="l"/>
                <a:tab pos="1258888" algn="l"/>
                <a:tab pos="1616075" algn="l"/>
                <a:tab pos="1971675" algn="l"/>
                <a:tab pos="2328863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B8F6-3BDB-7E4E-85A7-A7AFF8CD0B24}"/>
              </a:ext>
            </a:extLst>
          </p:cNvPr>
          <p:cNvSpPr txBox="1"/>
          <p:nvPr userDrawn="1"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Student: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Supervisor: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Co-supervisors:</a:t>
            </a:r>
            <a:endParaRPr lang="en-GB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61D7-893B-504C-81E0-17DE4C097F16}"/>
              </a:ext>
            </a:extLst>
          </p:cNvPr>
          <p:cNvSpPr txBox="1"/>
          <p:nvPr userDrawn="1"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Summary: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7A166B-C75D-0C45-8EBC-1E7D1B042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2723" y="2936875"/>
            <a:ext cx="8544877" cy="3148965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A74CC2-A676-5847-8817-24B9D80873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320" y="1782763"/>
            <a:ext cx="8544280" cy="1027112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E1A9-D3C2-8448-992B-9C8E56E14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BD66-3131-AA42-B0C3-B08008E0B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81075" indent="-188913">
              <a:buFont typeface="Arial"/>
              <a:buChar char="•"/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00" b="1">
                <a:solidFill>
                  <a:srgbClr val="0000FF"/>
                </a:solidFill>
                <a:latin typeface="Monaco"/>
                <a:cs typeface="Monaco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5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0C9C0-4E53-0746-BDFE-B4C991EF30E2}"/>
              </a:ext>
            </a:extLst>
          </p:cNvPr>
          <p:cNvCxnSpPr/>
          <p:nvPr userDrawn="1"/>
        </p:nvCxnSpPr>
        <p:spPr>
          <a:xfrm flipV="1">
            <a:off x="609600" y="109728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955868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54CCB69-97BF-5844-985F-B8001A0E28D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</p:spTree>
    <p:extLst>
      <p:ext uri="{BB962C8B-B14F-4D97-AF65-F5344CB8AC3E}">
        <p14:creationId xmlns:p14="http://schemas.microsoft.com/office/powerpoint/2010/main" val="36251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220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6220121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57C4B439-99BB-8D47-B6EC-CE237D17262B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BC331-6258-3E4B-913F-143421016333}"/>
              </a:ext>
            </a:extLst>
          </p:cNvPr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</p:spPr>
        <p:txBody>
          <a:bodyPr vert="horz" lIns="72000" tIns="45720" rIns="72000" bIns="45720" rtlCol="0" anchor="ctr"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941051" y="6411913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6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0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accent2">
              <a:lumMod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65125" indent="-334963" algn="l" rtl="0" fontAlgn="base">
        <a:spcBef>
          <a:spcPct val="20000"/>
        </a:spcBef>
        <a:spcAft>
          <a:spcPct val="0"/>
        </a:spcAft>
        <a:buClr>
          <a:srgbClr val="339933"/>
        </a:buClr>
        <a:buSzPct val="100000"/>
        <a:buFont typeface="Wingdings" pitchFamily="2" charset="2"/>
        <a:buChar char="v"/>
        <a:tabLst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17600" indent="-254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355600" algn="l"/>
          <a:tab pos="812800" algn="l"/>
          <a:tab pos="1168400" algn="l"/>
          <a:tab pos="1524000" algn="l"/>
          <a:tab pos="1879600" algn="l"/>
          <a:tab pos="2247900" algn="l"/>
        </a:tabLst>
        <a:defRPr sz="16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57188" algn="l" rtl="0" fontAlgn="base">
        <a:spcBef>
          <a:spcPct val="20000"/>
        </a:spcBef>
        <a:spcAft>
          <a:spcPct val="0"/>
        </a:spcAft>
        <a:buFont typeface="Arial" charset="0"/>
        <a:tabLst>
          <a:tab pos="623888" algn="l"/>
          <a:tab pos="901700" algn="l"/>
          <a:tab pos="1258888" algn="l"/>
          <a:tab pos="1616075" algn="l"/>
          <a:tab pos="1971675" algn="l"/>
          <a:tab pos="2328863" algn="l"/>
        </a:tabLst>
        <a:defRPr sz="1600" kern="1200">
          <a:solidFill>
            <a:srgbClr val="0000F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254061"/>
          </a:solidFill>
          <a:latin typeface="Arial" panose="020B0604020202020204" pitchFamily="34" charset="0"/>
          <a:ea typeface="Gill Sans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DA9A6-F367-8446-B624-0C8304944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ffectLst/>
                <a:latin typeface="Times New Roman" panose="02020603050405020304" pitchFamily="18" charset="0"/>
              </a:rPr>
              <a:t>Augmented Reality for Enhanced Data and Information Visualization in Robotics Research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6A87C-54F5-1241-AF74-F188FB147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Helvetica Neue" pitchFamily="2"/>
              </a:rPr>
              <a:t>Utilize Augmented Reality technology to improve on robot information visualization and interaction</a:t>
            </a:r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DCE4F7-7142-6442-BB39-DEBC46D06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Gonçalo Daniel Almeida Junqueira</a:t>
            </a:r>
          </a:p>
          <a:p>
            <a:r>
              <a:rPr lang="en-GB" dirty="0" err="1"/>
              <a:t>Eurico</a:t>
            </a:r>
            <a:r>
              <a:rPr lang="en-GB" dirty="0"/>
              <a:t> Pedrosa (DETI-IEETA)</a:t>
            </a:r>
          </a:p>
          <a:p>
            <a:r>
              <a:rPr lang="en-GB" dirty="0"/>
              <a:t>Paulo Dias Marques (DETI-IEETA)	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F491AD-B338-D34D-AB01-5D4B8A342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0252E4-9EF7-8749-9068-7AAE3899B8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up of Unity and Vuforia</a:t>
            </a:r>
          </a:p>
          <a:p>
            <a:r>
              <a:rPr lang="en-GB" dirty="0"/>
              <a:t>Various meetings</a:t>
            </a:r>
          </a:p>
          <a:p>
            <a:r>
              <a:rPr lang="en-GB" dirty="0"/>
              <a:t>Reading of thesis, and scholar papers</a:t>
            </a:r>
          </a:p>
          <a:p>
            <a:r>
              <a:rPr lang="en-GB" dirty="0"/>
              <a:t>Doing and watching various tutorials aimed at Unity primarily and Vuforia</a:t>
            </a:r>
          </a:p>
          <a:p>
            <a:r>
              <a:rPr lang="en-GB" dirty="0"/>
              <a:t>Prepare a robot model to use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 /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proper version of a robot controlled using AR</a:t>
            </a:r>
          </a:p>
          <a:p>
            <a:r>
              <a:rPr lang="en-GB" dirty="0"/>
              <a:t>One paper per week to read</a:t>
            </a:r>
          </a:p>
          <a:p>
            <a:r>
              <a:rPr lang="en-GB" dirty="0"/>
              <a:t>More tutorials to complete</a:t>
            </a:r>
          </a:p>
          <a:p>
            <a:r>
              <a:rPr lang="en-GB" dirty="0"/>
              <a:t>Start writing the state-of-the-art on the topic of my thesis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Finding good tutorials that focus on what I need and </a:t>
            </a:r>
            <a:r>
              <a:rPr lang="en-GB"/>
              <a:t>are updated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8D5C-9ECC-C346-AEB0-258E7C97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0DF4-B4D0-6548-974A-9C71BB2E2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09942"/>
      </p:ext>
    </p:extLst>
  </p:cSld>
  <p:clrMapOvr>
    <a:masterClrMapping/>
  </p:clrMapOvr>
</p:sld>
</file>

<file path=ppt/theme/theme1.xml><?xml version="1.0" encoding="utf-8"?>
<a:theme xmlns:a="http://schemas.openxmlformats.org/drawingml/2006/main" name="EMIF template">
  <a:themeElements>
    <a:clrScheme name="EMIF colours">
      <a:dk1>
        <a:srgbClr val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EMIF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32923</TotalTime>
  <Words>145</Words>
  <Application>Microsoft Office PowerPoint</Application>
  <PresentationFormat>Ecrã Panorâmico</PresentationFormat>
  <Paragraphs>29</Paragraphs>
  <Slides>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1" baseType="lpstr">
      <vt:lpstr>Arial</vt:lpstr>
      <vt:lpstr>Calibri</vt:lpstr>
      <vt:lpstr>Century Gothic</vt:lpstr>
      <vt:lpstr>Helvetica Neue</vt:lpstr>
      <vt:lpstr>Monaco</vt:lpstr>
      <vt:lpstr>Times New Roman</vt:lpstr>
      <vt:lpstr>Wingdings</vt:lpstr>
      <vt:lpstr>EMIF template</vt:lpstr>
      <vt:lpstr>Augmented Reality for Enhanced Data and Information Visualization in Robotics Research</vt:lpstr>
      <vt:lpstr>Work done / results</vt:lpstr>
      <vt:lpstr>Future work / challenges</vt:lpstr>
    </vt:vector>
  </TitlesOfParts>
  <Manager/>
  <Company>UA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</dc:title>
  <dc:subject/>
  <dc:creator>José Luis Oliveira</dc:creator>
  <cp:keywords/>
  <dc:description/>
  <cp:lastModifiedBy>Gonçalo Junqueira</cp:lastModifiedBy>
  <cp:revision>334</cp:revision>
  <cp:lastPrinted>2019-09-13T14:12:05Z</cp:lastPrinted>
  <dcterms:created xsi:type="dcterms:W3CDTF">2013-09-12T12:41:43Z</dcterms:created>
  <dcterms:modified xsi:type="dcterms:W3CDTF">2022-11-14T13:16:02Z</dcterms:modified>
  <cp:category/>
</cp:coreProperties>
</file>