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  <p:sldId id="262" r:id="rId6"/>
    <p:sldId id="270" r:id="rId7"/>
    <p:sldId id="269" r:id="rId8"/>
    <p:sldId id="264" r:id="rId9"/>
    <p:sldId id="257" r:id="rId10"/>
    <p:sldId id="258" r:id="rId11"/>
    <p:sldId id="260" r:id="rId12"/>
    <p:sldId id="263" r:id="rId13"/>
    <p:sldId id="268" r:id="rId14"/>
    <p:sldId id="266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B7C90E-4D13-4BA4-AA57-AE5770816AB7}" v="184" dt="2023-03-13T21:55:37.806"/>
    <p1510:client id="{6052A657-EBDE-4A21-A754-3FDD7C2F6149}" v="344" dt="2023-03-13T22:21:50.869"/>
    <p1510:client id="{63B920CA-FC30-46FF-B626-003FCED51FA1}" v="200" dt="2023-03-13T22:10:56.633"/>
    <p1510:client id="{82F87103-5033-441F-96DF-8239F52EAF07}" v="325" dt="2023-03-13T17:05:04.209"/>
    <p1510:client id="{8A3FB3B1-B9A4-4D36-974F-5A0F82DAD5BD}" v="15" dt="2023-03-13T16:53:59.117"/>
    <p1510:client id="{A37CE84B-3ADA-4521-AE57-10B2200FFF20}" v="24" dt="2023-03-13T17:52:41.023"/>
    <p1510:client id="{B52548C1-6C84-4632-AB81-715214A6E691}" v="181" dt="2023-03-13T22:00:11.573"/>
    <p1510:client id="{F21EF351-000E-4834-8336-9F1C6D3DA80C}" v="109" dt="2023-03-13T21:07:50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MARCHAND Luca" userId="S::luca.lemarchand@edu.devinci.fr::becfa181-ec27-4e41-a67f-661933b119e9" providerId="AD" clId="Web-{56B7C90E-4D13-4BA4-AA57-AE5770816AB7}"/>
    <pc:docChg chg="modSld sldOrd">
      <pc:chgData name="LEMARCHAND Luca" userId="S::luca.lemarchand@edu.devinci.fr::becfa181-ec27-4e41-a67f-661933b119e9" providerId="AD" clId="Web-{56B7C90E-4D13-4BA4-AA57-AE5770816AB7}" dt="2023-03-13T21:55:37.806" v="96"/>
      <pc:docMkLst>
        <pc:docMk/>
      </pc:docMkLst>
      <pc:sldChg chg="addSp delSp modSp">
        <pc:chgData name="LEMARCHAND Luca" userId="S::luca.lemarchand@edu.devinci.fr::becfa181-ec27-4e41-a67f-661933b119e9" providerId="AD" clId="Web-{56B7C90E-4D13-4BA4-AA57-AE5770816AB7}" dt="2023-03-13T18:47:36.755" v="3" actId="1076"/>
        <pc:sldMkLst>
          <pc:docMk/>
          <pc:sldMk cId="725050013" sldId="261"/>
        </pc:sldMkLst>
        <pc:picChg chg="add mod">
          <ac:chgData name="LEMARCHAND Luca" userId="S::luca.lemarchand@edu.devinci.fr::becfa181-ec27-4e41-a67f-661933b119e9" providerId="AD" clId="Web-{56B7C90E-4D13-4BA4-AA57-AE5770816AB7}" dt="2023-03-13T18:47:36.755" v="3" actId="1076"/>
          <ac:picMkLst>
            <pc:docMk/>
            <pc:sldMk cId="725050013" sldId="261"/>
            <ac:picMk id="3" creationId="{DDCD5A69-6671-749F-60FC-549A2185AC53}"/>
          </ac:picMkLst>
        </pc:picChg>
        <pc:picChg chg="mod">
          <ac:chgData name="LEMARCHAND Luca" userId="S::luca.lemarchand@edu.devinci.fr::becfa181-ec27-4e41-a67f-661933b119e9" providerId="AD" clId="Web-{56B7C90E-4D13-4BA4-AA57-AE5770816AB7}" dt="2023-03-13T18:46:28.394" v="1" actId="1076"/>
          <ac:picMkLst>
            <pc:docMk/>
            <pc:sldMk cId="725050013" sldId="261"/>
            <ac:picMk id="5" creationId="{DD9BFB20-3A0A-E3C2-7D66-B859E3FFFD82}"/>
          </ac:picMkLst>
        </pc:picChg>
        <pc:picChg chg="del">
          <ac:chgData name="LEMARCHAND Luca" userId="S::luca.lemarchand@edu.devinci.fr::becfa181-ec27-4e41-a67f-661933b119e9" providerId="AD" clId="Web-{56B7C90E-4D13-4BA4-AA57-AE5770816AB7}" dt="2023-03-13T18:46:26.143" v="0"/>
          <ac:picMkLst>
            <pc:docMk/>
            <pc:sldMk cId="725050013" sldId="261"/>
            <ac:picMk id="6" creationId="{526382F5-43E2-AEE6-0787-6B5B69FD92CF}"/>
          </ac:picMkLst>
        </pc:picChg>
      </pc:sldChg>
      <pc:sldChg chg="addSp modSp ord">
        <pc:chgData name="LEMARCHAND Luca" userId="S::luca.lemarchand@edu.devinci.fr::becfa181-ec27-4e41-a67f-661933b119e9" providerId="AD" clId="Web-{56B7C90E-4D13-4BA4-AA57-AE5770816AB7}" dt="2023-03-13T21:55:37.806" v="96"/>
        <pc:sldMkLst>
          <pc:docMk/>
          <pc:sldMk cId="726716947" sldId="267"/>
        </pc:sldMkLst>
        <pc:spChg chg="add mod">
          <ac:chgData name="LEMARCHAND Luca" userId="S::luca.lemarchand@edu.devinci.fr::becfa181-ec27-4e41-a67f-661933b119e9" providerId="AD" clId="Web-{56B7C90E-4D13-4BA4-AA57-AE5770816AB7}" dt="2023-03-13T21:53:46.552" v="10" actId="20577"/>
          <ac:spMkLst>
            <pc:docMk/>
            <pc:sldMk cId="726716947" sldId="267"/>
            <ac:spMk id="4" creationId="{A73EC87E-7CB2-E0E2-AC80-8E048078FDE0}"/>
          </ac:spMkLst>
        </pc:spChg>
        <pc:spChg chg="add mod">
          <ac:chgData name="LEMARCHAND Luca" userId="S::luca.lemarchand@edu.devinci.fr::becfa181-ec27-4e41-a67f-661933b119e9" providerId="AD" clId="Web-{56B7C90E-4D13-4BA4-AA57-AE5770816AB7}" dt="2023-03-13T21:54:25.553" v="38" actId="1076"/>
          <ac:spMkLst>
            <pc:docMk/>
            <pc:sldMk cId="726716947" sldId="267"/>
            <ac:spMk id="5" creationId="{0D4F8A9F-78E1-D94C-C898-E6CB715FC174}"/>
          </ac:spMkLst>
        </pc:spChg>
        <pc:spChg chg="add mod">
          <ac:chgData name="LEMARCHAND Luca" userId="S::luca.lemarchand@edu.devinci.fr::becfa181-ec27-4e41-a67f-661933b119e9" providerId="AD" clId="Web-{56B7C90E-4D13-4BA4-AA57-AE5770816AB7}" dt="2023-03-13T21:54:28.538" v="39" actId="1076"/>
          <ac:spMkLst>
            <pc:docMk/>
            <pc:sldMk cId="726716947" sldId="267"/>
            <ac:spMk id="6" creationId="{A25574F2-FD75-53E2-D8F7-2C14399A8CAD}"/>
          </ac:spMkLst>
        </pc:spChg>
        <pc:spChg chg="add mod">
          <ac:chgData name="LEMARCHAND Luca" userId="S::luca.lemarchand@edu.devinci.fr::becfa181-ec27-4e41-a67f-661933b119e9" providerId="AD" clId="Web-{56B7C90E-4D13-4BA4-AA57-AE5770816AB7}" dt="2023-03-13T21:54:41.866" v="69" actId="20577"/>
          <ac:spMkLst>
            <pc:docMk/>
            <pc:sldMk cId="726716947" sldId="267"/>
            <ac:spMk id="7" creationId="{05E9C1F4-856B-7E61-B287-206B4F6EDC94}"/>
          </ac:spMkLst>
        </pc:spChg>
        <pc:spChg chg="add mod">
          <ac:chgData name="LEMARCHAND Luca" userId="S::luca.lemarchand@edu.devinci.fr::becfa181-ec27-4e41-a67f-661933b119e9" providerId="AD" clId="Web-{56B7C90E-4D13-4BA4-AA57-AE5770816AB7}" dt="2023-03-13T21:55:07.820" v="95" actId="20577"/>
          <ac:spMkLst>
            <pc:docMk/>
            <pc:sldMk cId="726716947" sldId="267"/>
            <ac:spMk id="8" creationId="{E4498DFD-E591-E7D1-7E1C-9118F5ED102F}"/>
          </ac:spMkLst>
        </pc:spChg>
      </pc:sldChg>
    </pc:docChg>
  </pc:docChgLst>
  <pc:docChgLst>
    <pc:chgData name="LEMARCHAND Luca" userId="S::luca.lemarchand@edu.devinci.fr::becfa181-ec27-4e41-a67f-661933b119e9" providerId="AD" clId="Web-{A37CE84B-3ADA-4521-AE57-10B2200FFF20}"/>
    <pc:docChg chg="modSld">
      <pc:chgData name="LEMARCHAND Luca" userId="S::luca.lemarchand@edu.devinci.fr::becfa181-ec27-4e41-a67f-661933b119e9" providerId="AD" clId="Web-{A37CE84B-3ADA-4521-AE57-10B2200FFF20}" dt="2023-03-13T17:52:41.023" v="17" actId="1076"/>
      <pc:docMkLst>
        <pc:docMk/>
      </pc:docMkLst>
      <pc:sldChg chg="addSp delSp modSp">
        <pc:chgData name="LEMARCHAND Luca" userId="S::luca.lemarchand@edu.devinci.fr::becfa181-ec27-4e41-a67f-661933b119e9" providerId="AD" clId="Web-{A37CE84B-3ADA-4521-AE57-10B2200FFF20}" dt="2023-03-13T17:52:41.023" v="17" actId="1076"/>
        <pc:sldMkLst>
          <pc:docMk/>
          <pc:sldMk cId="725050013" sldId="261"/>
        </pc:sldMkLst>
        <pc:picChg chg="add del mod">
          <ac:chgData name="LEMARCHAND Luca" userId="S::luca.lemarchand@edu.devinci.fr::becfa181-ec27-4e41-a67f-661933b119e9" providerId="AD" clId="Web-{A37CE84B-3ADA-4521-AE57-10B2200FFF20}" dt="2023-03-13T17:34:26.837" v="4"/>
          <ac:picMkLst>
            <pc:docMk/>
            <pc:sldMk cId="725050013" sldId="261"/>
            <ac:picMk id="3" creationId="{558C0E61-106C-544E-068A-1A754E7BCB6A}"/>
          </ac:picMkLst>
        </pc:picChg>
        <pc:picChg chg="add mod">
          <ac:chgData name="LEMARCHAND Luca" userId="S::luca.lemarchand@edu.devinci.fr::becfa181-ec27-4e41-a67f-661933b119e9" providerId="AD" clId="Web-{A37CE84B-3ADA-4521-AE57-10B2200FFF20}" dt="2023-03-13T17:34:32.946" v="6" actId="1076"/>
          <ac:picMkLst>
            <pc:docMk/>
            <pc:sldMk cId="725050013" sldId="261"/>
            <ac:picMk id="4" creationId="{7690D1ED-1CA0-37FE-948F-AB1EA51066C5}"/>
          </ac:picMkLst>
        </pc:picChg>
        <pc:picChg chg="add mod">
          <ac:chgData name="LEMARCHAND Luca" userId="S::luca.lemarchand@edu.devinci.fr::becfa181-ec27-4e41-a67f-661933b119e9" providerId="AD" clId="Web-{A37CE84B-3ADA-4521-AE57-10B2200FFF20}" dt="2023-03-13T17:52:39.007" v="16" actId="1076"/>
          <ac:picMkLst>
            <pc:docMk/>
            <pc:sldMk cId="725050013" sldId="261"/>
            <ac:picMk id="5" creationId="{DD9BFB20-3A0A-E3C2-7D66-B859E3FFFD82}"/>
          </ac:picMkLst>
        </pc:picChg>
        <pc:picChg chg="add mod">
          <ac:chgData name="LEMARCHAND Luca" userId="S::luca.lemarchand@edu.devinci.fr::becfa181-ec27-4e41-a67f-661933b119e9" providerId="AD" clId="Web-{A37CE84B-3ADA-4521-AE57-10B2200FFF20}" dt="2023-03-13T17:52:41.023" v="17" actId="1076"/>
          <ac:picMkLst>
            <pc:docMk/>
            <pc:sldMk cId="725050013" sldId="261"/>
            <ac:picMk id="6" creationId="{526382F5-43E2-AEE6-0787-6B5B69FD92CF}"/>
          </ac:picMkLst>
        </pc:picChg>
      </pc:sldChg>
      <pc:sldChg chg="addSp modSp">
        <pc:chgData name="LEMARCHAND Luca" userId="S::luca.lemarchand@edu.devinci.fr::becfa181-ec27-4e41-a67f-661933b119e9" providerId="AD" clId="Web-{A37CE84B-3ADA-4521-AE57-10B2200FFF20}" dt="2023-03-13T17:34:03.522" v="2" actId="1076"/>
        <pc:sldMkLst>
          <pc:docMk/>
          <pc:sldMk cId="726716947" sldId="267"/>
        </pc:sldMkLst>
        <pc:picChg chg="add mod">
          <ac:chgData name="LEMARCHAND Luca" userId="S::luca.lemarchand@edu.devinci.fr::becfa181-ec27-4e41-a67f-661933b119e9" providerId="AD" clId="Web-{A37CE84B-3ADA-4521-AE57-10B2200FFF20}" dt="2023-03-13T17:34:03.522" v="2" actId="1076"/>
          <ac:picMkLst>
            <pc:docMk/>
            <pc:sldMk cId="726716947" sldId="267"/>
            <ac:picMk id="3" creationId="{D6E9B7C1-A991-E6AF-1968-0443655957CF}"/>
          </ac:picMkLst>
        </pc:picChg>
      </pc:sldChg>
    </pc:docChg>
  </pc:docChgLst>
  <pc:docChgLst>
    <pc:chgData name="NEANG Sandrine" userId="9f31628a-0996-4528-83bd-935a76360834" providerId="ADAL" clId="{6052A657-EBDE-4A21-A754-3FDD7C2F6149}"/>
    <pc:docChg chg="undo custSel addSld delSld modSld sldOrd addMainMaster delMainMaster">
      <pc:chgData name="NEANG Sandrine" userId="9f31628a-0996-4528-83bd-935a76360834" providerId="ADAL" clId="{6052A657-EBDE-4A21-A754-3FDD7C2F6149}" dt="2023-03-13T22:21:50.869" v="1716" actId="47"/>
      <pc:docMkLst>
        <pc:docMk/>
      </pc:docMkLst>
      <pc:sldChg chg="new del">
        <pc:chgData name="NEANG Sandrine" userId="9f31628a-0996-4528-83bd-935a76360834" providerId="ADAL" clId="{6052A657-EBDE-4A21-A754-3FDD7C2F6149}" dt="2023-03-12T14:38:26.727" v="234" actId="680"/>
        <pc:sldMkLst>
          <pc:docMk/>
          <pc:sldMk cId="1021023128" sldId="256"/>
        </pc:sldMkLst>
      </pc:sldChg>
      <pc:sldChg chg="addSp delSp modSp add del mod setBg modClrScheme setClrOvrMap delDesignElem chgLayout">
        <pc:chgData name="NEANG Sandrine" userId="9f31628a-0996-4528-83bd-935a76360834" providerId="ADAL" clId="{6052A657-EBDE-4A21-A754-3FDD7C2F6149}" dt="2023-03-12T15:17:13.215" v="1010"/>
        <pc:sldMkLst>
          <pc:docMk/>
          <pc:sldMk cId="3784089036" sldId="256"/>
        </pc:sldMkLst>
        <pc:spChg chg="mod">
          <ac:chgData name="NEANG Sandrine" userId="9f31628a-0996-4528-83bd-935a76360834" providerId="ADAL" clId="{6052A657-EBDE-4A21-A754-3FDD7C2F6149}" dt="2023-03-12T15:16:04.572" v="953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NEANG Sandrine" userId="9f31628a-0996-4528-83bd-935a76360834" providerId="ADAL" clId="{6052A657-EBDE-4A21-A754-3FDD7C2F6149}" dt="2023-03-12T15:17:13.215" v="1010"/>
          <ac:spMkLst>
            <pc:docMk/>
            <pc:sldMk cId="3784089036" sldId="256"/>
            <ac:spMk id="3" creationId="{00000000-0000-0000-0000-000000000000}"/>
          </ac:spMkLst>
        </pc:spChg>
        <pc:spChg chg="add del">
          <ac:chgData name="NEANG Sandrine" userId="9f31628a-0996-4528-83bd-935a76360834" providerId="ADAL" clId="{6052A657-EBDE-4A21-A754-3FDD7C2F6149}" dt="2023-03-12T14:39:35.640" v="248" actId="26606"/>
          <ac:spMkLst>
            <pc:docMk/>
            <pc:sldMk cId="3784089036" sldId="256"/>
            <ac:spMk id="6" creationId="{71B2258F-86CA-4D4D-8270-BC05FCDEBFB3}"/>
          </ac:spMkLst>
        </pc:spChg>
        <pc:spChg chg="add">
          <ac:chgData name="NEANG Sandrine" userId="9f31628a-0996-4528-83bd-935a76360834" providerId="ADAL" clId="{6052A657-EBDE-4A21-A754-3FDD7C2F6149}" dt="2023-03-12T14:39:35.643" v="249" actId="26606"/>
          <ac:spMkLst>
            <pc:docMk/>
            <pc:sldMk cId="3784089036" sldId="256"/>
            <ac:spMk id="8" creationId="{ECC07320-C2CA-4E29-8481-9D9E143C7788}"/>
          </ac:spMkLst>
        </pc:spChg>
        <pc:spChg chg="add del">
          <ac:chgData name="NEANG Sandrine" userId="9f31628a-0996-4528-83bd-935a76360834" providerId="ADAL" clId="{6052A657-EBDE-4A21-A754-3FDD7C2F6149}" dt="2023-03-12T14:38:58.383" v="239"/>
          <ac:spMkLst>
            <pc:docMk/>
            <pc:sldMk cId="3784089036" sldId="256"/>
            <ac:spMk id="9" creationId="{6DA65B90-7B06-4499-91BA-CDDD36132481}"/>
          </ac:spMkLst>
        </pc:spChg>
        <pc:spChg chg="add">
          <ac:chgData name="NEANG Sandrine" userId="9f31628a-0996-4528-83bd-935a76360834" providerId="ADAL" clId="{6052A657-EBDE-4A21-A754-3FDD7C2F6149}" dt="2023-03-12T14:39:35.643" v="249" actId="26606"/>
          <ac:spMkLst>
            <pc:docMk/>
            <pc:sldMk cId="3784089036" sldId="256"/>
            <ac:spMk id="10" creationId="{178FB36B-5BFE-42CA-BC60-1115E0D95EEC}"/>
          </ac:spMkLst>
        </pc:spChg>
        <pc:spChg chg="add del">
          <ac:chgData name="NEANG Sandrine" userId="9f31628a-0996-4528-83bd-935a76360834" providerId="ADAL" clId="{6052A657-EBDE-4A21-A754-3FDD7C2F6149}" dt="2023-03-12T14:38:58.383" v="239"/>
          <ac:spMkLst>
            <pc:docMk/>
            <pc:sldMk cId="3784089036" sldId="256"/>
            <ac:spMk id="11" creationId="{9502469D-C562-48E3-ABA2-3CFA55C52684}"/>
          </ac:spMkLst>
        </pc:spChg>
        <pc:picChg chg="add mod ord">
          <ac:chgData name="NEANG Sandrine" userId="9f31628a-0996-4528-83bd-935a76360834" providerId="ADAL" clId="{6052A657-EBDE-4A21-A754-3FDD7C2F6149}" dt="2023-03-12T14:39:35.643" v="249" actId="26606"/>
          <ac:picMkLst>
            <pc:docMk/>
            <pc:sldMk cId="3784089036" sldId="256"/>
            <ac:picMk id="4" creationId="{8237C81D-E6A3-324D-FEEA-0E4B015E4D82}"/>
          </ac:picMkLst>
        </pc:picChg>
        <pc:cxnChg chg="add del">
          <ac:chgData name="NEANG Sandrine" userId="9f31628a-0996-4528-83bd-935a76360834" providerId="ADAL" clId="{6052A657-EBDE-4A21-A754-3FDD7C2F6149}" dt="2023-03-12T14:38:58.383" v="239"/>
          <ac:cxnSpMkLst>
            <pc:docMk/>
            <pc:sldMk cId="3784089036" sldId="256"/>
            <ac:cxnSpMk id="13" creationId="{6D4C177C-581F-4CC8-A686-0B6D25DC6A70}"/>
          </ac:cxnSpMkLst>
        </pc:cxnChg>
        <pc:cxnChg chg="add del">
          <ac:chgData name="NEANG Sandrine" userId="9f31628a-0996-4528-83bd-935a76360834" providerId="ADAL" clId="{6052A657-EBDE-4A21-A754-3FDD7C2F6149}" dt="2023-03-12T14:38:58.383" v="239"/>
          <ac:cxnSpMkLst>
            <pc:docMk/>
            <pc:sldMk cId="3784089036" sldId="256"/>
            <ac:cxnSpMk id="15" creationId="{F3C8C2E5-55C2-48F4-A36A-473F2254C302}"/>
          </ac:cxnSpMkLst>
        </pc:cxnChg>
        <pc:cxnChg chg="add del">
          <ac:chgData name="NEANG Sandrine" userId="9f31628a-0996-4528-83bd-935a76360834" providerId="ADAL" clId="{6052A657-EBDE-4A21-A754-3FDD7C2F6149}" dt="2023-03-12T14:38:58.383" v="239"/>
          <ac:cxnSpMkLst>
            <pc:docMk/>
            <pc:sldMk cId="3784089036" sldId="256"/>
            <ac:cxnSpMk id="17" creationId="{05B8EA5E-9C54-40D2-A319-5533E7D50E3C}"/>
          </ac:cxnSpMkLst>
        </pc:cxnChg>
      </pc:sldChg>
      <pc:sldChg chg="addSp delSp modSp new mod setBg setClrOvrMap">
        <pc:chgData name="NEANG Sandrine" userId="9f31628a-0996-4528-83bd-935a76360834" providerId="ADAL" clId="{6052A657-EBDE-4A21-A754-3FDD7C2F6149}" dt="2023-03-13T17:33:26.950" v="1569" actId="1076"/>
        <pc:sldMkLst>
          <pc:docMk/>
          <pc:sldMk cId="1910452278" sldId="257"/>
        </pc:sldMkLst>
        <pc:spChg chg="mod ord">
          <ac:chgData name="NEANG Sandrine" userId="9f31628a-0996-4528-83bd-935a76360834" providerId="ADAL" clId="{6052A657-EBDE-4A21-A754-3FDD7C2F6149}" dt="2023-03-12T15:29:22.273" v="1065" actId="26606"/>
          <ac:spMkLst>
            <pc:docMk/>
            <pc:sldMk cId="1910452278" sldId="257"/>
            <ac:spMk id="2" creationId="{F8FD234C-09BA-AF7C-F005-7F1E141507DB}"/>
          </ac:spMkLst>
        </pc:spChg>
        <pc:spChg chg="add mod">
          <ac:chgData name="NEANG Sandrine" userId="9f31628a-0996-4528-83bd-935a76360834" providerId="ADAL" clId="{6052A657-EBDE-4A21-A754-3FDD7C2F6149}" dt="2023-03-13T10:06:34.758" v="1096" actId="1076"/>
          <ac:spMkLst>
            <pc:docMk/>
            <pc:sldMk cId="1910452278" sldId="257"/>
            <ac:spMk id="3" creationId="{2DF20225-8AED-0078-7505-34F8B0357BDD}"/>
          </ac:spMkLst>
        </pc:spChg>
        <pc:spChg chg="del mod">
          <ac:chgData name="NEANG Sandrine" userId="9f31628a-0996-4528-83bd-935a76360834" providerId="ADAL" clId="{6052A657-EBDE-4A21-A754-3FDD7C2F6149}" dt="2023-03-12T14:42:33.111" v="254" actId="478"/>
          <ac:spMkLst>
            <pc:docMk/>
            <pc:sldMk cId="1910452278" sldId="257"/>
            <ac:spMk id="3" creationId="{FEDF5598-0991-00A8-421A-455661334B00}"/>
          </ac:spMkLst>
        </pc:spChg>
        <pc:spChg chg="add mod">
          <ac:chgData name="NEANG Sandrine" userId="9f31628a-0996-4528-83bd-935a76360834" providerId="ADAL" clId="{6052A657-EBDE-4A21-A754-3FDD7C2F6149}" dt="2023-03-13T17:33:19.849" v="1564" actId="1076"/>
          <ac:spMkLst>
            <pc:docMk/>
            <pc:sldMk cId="1910452278" sldId="257"/>
            <ac:spMk id="4" creationId="{8F31FD83-0E41-EE0D-F134-80067B930911}"/>
          </ac:spMkLst>
        </pc:spChg>
        <pc:spChg chg="add mod">
          <ac:chgData name="NEANG Sandrine" userId="9f31628a-0996-4528-83bd-935a76360834" providerId="ADAL" clId="{6052A657-EBDE-4A21-A754-3FDD7C2F6149}" dt="2023-03-13T17:33:22.662" v="1566" actId="1076"/>
          <ac:spMkLst>
            <pc:docMk/>
            <pc:sldMk cId="1910452278" sldId="257"/>
            <ac:spMk id="5" creationId="{CA5848F8-9D34-A279-E8AB-9668719B94C8}"/>
          </ac:spMkLst>
        </pc:spChg>
        <pc:spChg chg="add del">
          <ac:chgData name="NEANG Sandrine" userId="9f31628a-0996-4528-83bd-935a76360834" providerId="ADAL" clId="{6052A657-EBDE-4A21-A754-3FDD7C2F6149}" dt="2023-03-12T14:42:19.916" v="253" actId="26606"/>
          <ac:spMkLst>
            <pc:docMk/>
            <pc:sldMk cId="1910452278" sldId="257"/>
            <ac:spMk id="8" creationId="{70DFC902-7D23-471A-B557-B6B6917D7A0D}"/>
          </ac:spMkLst>
        </pc:spChg>
        <pc:spChg chg="add del">
          <ac:chgData name="NEANG Sandrine" userId="9f31628a-0996-4528-83bd-935a76360834" providerId="ADAL" clId="{6052A657-EBDE-4A21-A754-3FDD7C2F6149}" dt="2023-03-12T14:42:19.916" v="253" actId="26606"/>
          <ac:spMkLst>
            <pc:docMk/>
            <pc:sldMk cId="1910452278" sldId="257"/>
            <ac:spMk id="10" creationId="{A55D5633-D557-4DCA-982C-FF36EB7A1C00}"/>
          </ac:spMkLst>
        </pc:spChg>
        <pc:spChg chg="add del">
          <ac:chgData name="NEANG Sandrine" userId="9f31628a-0996-4528-83bd-935a76360834" providerId="ADAL" clId="{6052A657-EBDE-4A21-A754-3FDD7C2F6149}" dt="2023-03-12T14:42:19.916" v="253" actId="26606"/>
          <ac:spMkLst>
            <pc:docMk/>
            <pc:sldMk cId="1910452278" sldId="257"/>
            <ac:spMk id="12" creationId="{450D3AD2-FA80-415F-A9CE-54D884561CD7}"/>
          </ac:spMkLst>
        </pc:spChg>
        <pc:spChg chg="add del">
          <ac:chgData name="NEANG Sandrine" userId="9f31628a-0996-4528-83bd-935a76360834" providerId="ADAL" clId="{6052A657-EBDE-4A21-A754-3FDD7C2F6149}" dt="2023-03-12T15:29:22.273" v="1065" actId="26606"/>
          <ac:spMkLst>
            <pc:docMk/>
            <pc:sldMk cId="1910452278" sldId="257"/>
            <ac:spMk id="17" creationId="{96918796-2918-40D6-BE3A-4600C47FCD42}"/>
          </ac:spMkLst>
        </pc:spChg>
        <pc:spChg chg="add del">
          <ac:chgData name="NEANG Sandrine" userId="9f31628a-0996-4528-83bd-935a76360834" providerId="ADAL" clId="{6052A657-EBDE-4A21-A754-3FDD7C2F6149}" dt="2023-03-12T15:29:22.273" v="1065" actId="26606"/>
          <ac:spMkLst>
            <pc:docMk/>
            <pc:sldMk cId="1910452278" sldId="257"/>
            <ac:spMk id="33" creationId="{3B0DF90E-6BAD-4E82-8FDF-717C9A357378}"/>
          </ac:spMkLst>
        </pc:spChg>
        <pc:spChg chg="add del">
          <ac:chgData name="NEANG Sandrine" userId="9f31628a-0996-4528-83bd-935a76360834" providerId="ADAL" clId="{6052A657-EBDE-4A21-A754-3FDD7C2F6149}" dt="2023-03-12T15:29:22.273" v="1065" actId="26606"/>
          <ac:spMkLst>
            <pc:docMk/>
            <pc:sldMk cId="1910452278" sldId="257"/>
            <ac:spMk id="34" creationId="{13DCC859-0434-4BB8-B6C5-09C88AE698FB}"/>
          </ac:spMkLst>
        </pc:spChg>
        <pc:spChg chg="add del">
          <ac:chgData name="NEANG Sandrine" userId="9f31628a-0996-4528-83bd-935a76360834" providerId="ADAL" clId="{6052A657-EBDE-4A21-A754-3FDD7C2F6149}" dt="2023-03-12T15:29:22.273" v="1065" actId="26606"/>
          <ac:spMkLst>
            <pc:docMk/>
            <pc:sldMk cId="1910452278" sldId="257"/>
            <ac:spMk id="35" creationId="{08E7ACFB-B791-4C23-8B17-013FEDC09A89}"/>
          </ac:spMkLst>
        </pc:spChg>
        <pc:spChg chg="add del">
          <ac:chgData name="NEANG Sandrine" userId="9f31628a-0996-4528-83bd-935a76360834" providerId="ADAL" clId="{6052A657-EBDE-4A21-A754-3FDD7C2F6149}" dt="2023-03-12T15:28:37.669" v="1057" actId="26606"/>
          <ac:spMkLst>
            <pc:docMk/>
            <pc:sldMk cId="1910452278" sldId="257"/>
            <ac:spMk id="36" creationId="{3B0DF90E-6BAD-4E82-8FDF-717C9A357378}"/>
          </ac:spMkLst>
        </pc:spChg>
        <pc:spChg chg="add del">
          <ac:chgData name="NEANG Sandrine" userId="9f31628a-0996-4528-83bd-935a76360834" providerId="ADAL" clId="{6052A657-EBDE-4A21-A754-3FDD7C2F6149}" dt="2023-03-12T15:28:37.669" v="1057" actId="26606"/>
          <ac:spMkLst>
            <pc:docMk/>
            <pc:sldMk cId="1910452278" sldId="257"/>
            <ac:spMk id="38" creationId="{13DCC859-0434-4BB8-B6C5-09C88AE698FB}"/>
          </ac:spMkLst>
        </pc:spChg>
        <pc:spChg chg="add del">
          <ac:chgData name="NEANG Sandrine" userId="9f31628a-0996-4528-83bd-935a76360834" providerId="ADAL" clId="{6052A657-EBDE-4A21-A754-3FDD7C2F6149}" dt="2023-03-12T15:28:37.669" v="1057" actId="26606"/>
          <ac:spMkLst>
            <pc:docMk/>
            <pc:sldMk cId="1910452278" sldId="257"/>
            <ac:spMk id="40" creationId="{08E7ACFB-B791-4C23-8B17-013FEDC09A89}"/>
          </ac:spMkLst>
        </pc:spChg>
        <pc:picChg chg="add del mod">
          <ac:chgData name="NEANG Sandrine" userId="9f31628a-0996-4528-83bd-935a76360834" providerId="ADAL" clId="{6052A657-EBDE-4A21-A754-3FDD7C2F6149}" dt="2023-03-12T14:43:37.842" v="276" actId="478"/>
          <ac:picMkLst>
            <pc:docMk/>
            <pc:sldMk cId="1910452278" sldId="257"/>
            <ac:picMk id="5" creationId="{FCCCB89A-41EC-97BE-A279-976387D71C64}"/>
          </ac:picMkLst>
        </pc:picChg>
        <pc:picChg chg="add del mod">
          <ac:chgData name="NEANG Sandrine" userId="9f31628a-0996-4528-83bd-935a76360834" providerId="ADAL" clId="{6052A657-EBDE-4A21-A754-3FDD7C2F6149}" dt="2023-03-12T14:43:38.298" v="277" actId="478"/>
          <ac:picMkLst>
            <pc:docMk/>
            <pc:sldMk cId="1910452278" sldId="257"/>
            <ac:picMk id="7" creationId="{8C464DE7-B341-6313-6FF9-4ADF3C92EC22}"/>
          </ac:picMkLst>
        </pc:picChg>
        <pc:picChg chg="add del mod">
          <ac:chgData name="NEANG Sandrine" userId="9f31628a-0996-4528-83bd-935a76360834" providerId="ADAL" clId="{6052A657-EBDE-4A21-A754-3FDD7C2F6149}" dt="2023-03-12T14:43:34.248" v="275" actId="478"/>
          <ac:picMkLst>
            <pc:docMk/>
            <pc:sldMk cId="1910452278" sldId="257"/>
            <ac:picMk id="11" creationId="{1DB4DF30-FF61-81C9-90ED-C01A9FF788B6}"/>
          </ac:picMkLst>
        </pc:picChg>
        <pc:picChg chg="add del mod">
          <ac:chgData name="NEANG Sandrine" userId="9f31628a-0996-4528-83bd-935a76360834" providerId="ADAL" clId="{6052A657-EBDE-4A21-A754-3FDD7C2F6149}" dt="2023-03-12T14:43:38.973" v="278" actId="478"/>
          <ac:picMkLst>
            <pc:docMk/>
            <pc:sldMk cId="1910452278" sldId="257"/>
            <ac:picMk id="14" creationId="{B2FADFC6-ECE0-CF49-176B-C0BCF6297DC6}"/>
          </ac:picMkLst>
        </pc:picChg>
        <pc:picChg chg="add del mod">
          <ac:chgData name="NEANG Sandrine" userId="9f31628a-0996-4528-83bd-935a76360834" providerId="ADAL" clId="{6052A657-EBDE-4A21-A754-3FDD7C2F6149}" dt="2023-03-12T14:43:39.271" v="280" actId="478"/>
          <ac:picMkLst>
            <pc:docMk/>
            <pc:sldMk cId="1910452278" sldId="257"/>
            <ac:picMk id="16" creationId="{AF5FDA67-D329-AD5C-AFB1-6F5F17502EAD}"/>
          </ac:picMkLst>
        </pc:picChg>
        <pc:picChg chg="add mod">
          <ac:chgData name="NEANG Sandrine" userId="9f31628a-0996-4528-83bd-935a76360834" providerId="ADAL" clId="{6052A657-EBDE-4A21-A754-3FDD7C2F6149}" dt="2023-03-13T10:06:36.812" v="1097" actId="1076"/>
          <ac:picMkLst>
            <pc:docMk/>
            <pc:sldMk cId="1910452278" sldId="257"/>
            <ac:picMk id="19" creationId="{7A6E618E-B1D9-A3F7-8DFD-DD88555D0FF1}"/>
          </ac:picMkLst>
        </pc:picChg>
        <pc:picChg chg="add mod">
          <ac:chgData name="NEANG Sandrine" userId="9f31628a-0996-4528-83bd-935a76360834" providerId="ADAL" clId="{6052A657-EBDE-4A21-A754-3FDD7C2F6149}" dt="2023-03-13T17:33:20.880" v="1565" actId="1076"/>
          <ac:picMkLst>
            <pc:docMk/>
            <pc:sldMk cId="1910452278" sldId="257"/>
            <ac:picMk id="21" creationId="{A98704E8-8AE5-4093-FA87-84936AC9B3B9}"/>
          </ac:picMkLst>
        </pc:picChg>
        <pc:picChg chg="add mod">
          <ac:chgData name="NEANG Sandrine" userId="9f31628a-0996-4528-83bd-935a76360834" providerId="ADAL" clId="{6052A657-EBDE-4A21-A754-3FDD7C2F6149}" dt="2023-03-13T17:33:25.535" v="1568" actId="1076"/>
          <ac:picMkLst>
            <pc:docMk/>
            <pc:sldMk cId="1910452278" sldId="257"/>
            <ac:picMk id="23" creationId="{2DD24982-6F11-356F-0EA0-CF810011F032}"/>
          </ac:picMkLst>
        </pc:picChg>
        <pc:picChg chg="add mod">
          <ac:chgData name="NEANG Sandrine" userId="9f31628a-0996-4528-83bd-935a76360834" providerId="ADAL" clId="{6052A657-EBDE-4A21-A754-3FDD7C2F6149}" dt="2023-03-13T17:33:24.169" v="1567" actId="1076"/>
          <ac:picMkLst>
            <pc:docMk/>
            <pc:sldMk cId="1910452278" sldId="257"/>
            <ac:picMk id="25" creationId="{82B9180F-AC6A-FF74-DC1D-8C69C5849130}"/>
          </ac:picMkLst>
        </pc:picChg>
        <pc:picChg chg="add mod">
          <ac:chgData name="NEANG Sandrine" userId="9f31628a-0996-4528-83bd-935a76360834" providerId="ADAL" clId="{6052A657-EBDE-4A21-A754-3FDD7C2F6149}" dt="2023-03-13T17:33:16.208" v="1563" actId="1076"/>
          <ac:picMkLst>
            <pc:docMk/>
            <pc:sldMk cId="1910452278" sldId="257"/>
            <ac:picMk id="27" creationId="{37E02D94-45E9-C854-BEFE-4CFE72BD27CF}"/>
          </ac:picMkLst>
        </pc:picChg>
        <pc:picChg chg="add mod">
          <ac:chgData name="NEANG Sandrine" userId="9f31628a-0996-4528-83bd-935a76360834" providerId="ADAL" clId="{6052A657-EBDE-4A21-A754-3FDD7C2F6149}" dt="2023-03-13T17:33:15.060" v="1562" actId="1076"/>
          <ac:picMkLst>
            <pc:docMk/>
            <pc:sldMk cId="1910452278" sldId="257"/>
            <ac:picMk id="29" creationId="{C4BBE779-A953-FB8C-FFB9-29205708107A}"/>
          </ac:picMkLst>
        </pc:picChg>
        <pc:picChg chg="add mod ord">
          <ac:chgData name="NEANG Sandrine" userId="9f31628a-0996-4528-83bd-935a76360834" providerId="ADAL" clId="{6052A657-EBDE-4A21-A754-3FDD7C2F6149}" dt="2023-03-13T17:33:26.950" v="1569" actId="1076"/>
          <ac:picMkLst>
            <pc:docMk/>
            <pc:sldMk cId="1910452278" sldId="257"/>
            <ac:picMk id="31" creationId="{8954C292-555B-AB0F-94D6-6A715C3EB222}"/>
          </ac:picMkLst>
        </pc:picChg>
      </pc:sldChg>
      <pc:sldChg chg="addSp delSp add del setBg delDesignElem">
        <pc:chgData name="NEANG Sandrine" userId="9f31628a-0996-4528-83bd-935a76360834" providerId="ADAL" clId="{6052A657-EBDE-4A21-A754-3FDD7C2F6149}" dt="2023-03-12T14:38:26.463" v="233"/>
        <pc:sldMkLst>
          <pc:docMk/>
          <pc:sldMk cId="3235425077" sldId="257"/>
        </pc:sldMkLst>
        <pc:spChg chg="add del">
          <ac:chgData name="NEANG Sandrine" userId="9f31628a-0996-4528-83bd-935a76360834" providerId="ADAL" clId="{6052A657-EBDE-4A21-A754-3FDD7C2F6149}" dt="2023-03-12T14:38:26.463" v="233"/>
          <ac:spMkLst>
            <pc:docMk/>
            <pc:sldMk cId="3235425077" sldId="257"/>
            <ac:spMk id="9" creationId="{6DA65B90-7B06-4499-91BA-CDDD36132481}"/>
          </ac:spMkLst>
        </pc:spChg>
        <pc:spChg chg="add del">
          <ac:chgData name="NEANG Sandrine" userId="9f31628a-0996-4528-83bd-935a76360834" providerId="ADAL" clId="{6052A657-EBDE-4A21-A754-3FDD7C2F6149}" dt="2023-03-12T14:38:26.463" v="233"/>
          <ac:spMkLst>
            <pc:docMk/>
            <pc:sldMk cId="3235425077" sldId="257"/>
            <ac:spMk id="11" creationId="{9502469D-C562-48E3-ABA2-3CFA55C52684}"/>
          </ac:spMkLst>
        </pc:spChg>
        <pc:cxnChg chg="add del">
          <ac:chgData name="NEANG Sandrine" userId="9f31628a-0996-4528-83bd-935a76360834" providerId="ADAL" clId="{6052A657-EBDE-4A21-A754-3FDD7C2F6149}" dt="2023-03-12T14:38:26.463" v="233"/>
          <ac:cxnSpMkLst>
            <pc:docMk/>
            <pc:sldMk cId="3235425077" sldId="257"/>
            <ac:cxnSpMk id="13" creationId="{6D4C177C-581F-4CC8-A686-0B6D25DC6A70}"/>
          </ac:cxnSpMkLst>
        </pc:cxnChg>
        <pc:cxnChg chg="add del">
          <ac:chgData name="NEANG Sandrine" userId="9f31628a-0996-4528-83bd-935a76360834" providerId="ADAL" clId="{6052A657-EBDE-4A21-A754-3FDD7C2F6149}" dt="2023-03-12T14:38:26.463" v="233"/>
          <ac:cxnSpMkLst>
            <pc:docMk/>
            <pc:sldMk cId="3235425077" sldId="257"/>
            <ac:cxnSpMk id="15" creationId="{F3C8C2E5-55C2-48F4-A36A-473F2254C302}"/>
          </ac:cxnSpMkLst>
        </pc:cxnChg>
        <pc:cxnChg chg="add del">
          <ac:chgData name="NEANG Sandrine" userId="9f31628a-0996-4528-83bd-935a76360834" providerId="ADAL" clId="{6052A657-EBDE-4A21-A754-3FDD7C2F6149}" dt="2023-03-12T14:38:26.463" v="233"/>
          <ac:cxnSpMkLst>
            <pc:docMk/>
            <pc:sldMk cId="3235425077" sldId="257"/>
            <ac:cxnSpMk id="17" creationId="{05B8EA5E-9C54-40D2-A319-5533E7D50E3C}"/>
          </ac:cxnSpMkLst>
        </pc:cxnChg>
      </pc:sldChg>
      <pc:sldChg chg="addSp delSp modSp new del mod setBg">
        <pc:chgData name="NEANG Sandrine" userId="9f31628a-0996-4528-83bd-935a76360834" providerId="ADAL" clId="{6052A657-EBDE-4A21-A754-3FDD7C2F6149}" dt="2023-03-12T14:37:40.788" v="217" actId="680"/>
        <pc:sldMkLst>
          <pc:docMk/>
          <pc:sldMk cId="3720494194" sldId="257"/>
        </pc:sldMkLst>
        <pc:spChg chg="mod">
          <ac:chgData name="NEANG Sandrine" userId="9f31628a-0996-4528-83bd-935a76360834" providerId="ADAL" clId="{6052A657-EBDE-4A21-A754-3FDD7C2F6149}" dt="2023-03-12T14:37:40.772" v="216" actId="20577"/>
          <ac:spMkLst>
            <pc:docMk/>
            <pc:sldMk cId="3720494194" sldId="257"/>
            <ac:spMk id="2" creationId="{9AD1EC5E-1F75-93D9-4BB7-9E445755430F}"/>
          </ac:spMkLst>
        </pc:spChg>
        <pc:spChg chg="mod">
          <ac:chgData name="NEANG Sandrine" userId="9f31628a-0996-4528-83bd-935a76360834" providerId="ADAL" clId="{6052A657-EBDE-4A21-A754-3FDD7C2F6149}" dt="2023-03-12T14:37:39.698" v="214"/>
          <ac:spMkLst>
            <pc:docMk/>
            <pc:sldMk cId="3720494194" sldId="257"/>
            <ac:spMk id="3" creationId="{77813D40-B627-7FA7-61EF-0A50319DA84B}"/>
          </ac:spMkLst>
        </pc:spChg>
        <pc:spChg chg="add del">
          <ac:chgData name="NEANG Sandrine" userId="9f31628a-0996-4528-83bd-935a76360834" providerId="ADAL" clId="{6052A657-EBDE-4A21-A754-3FDD7C2F6149}" dt="2023-03-12T14:37:39.081" v="212" actId="26606"/>
          <ac:spMkLst>
            <pc:docMk/>
            <pc:sldMk cId="3720494194" sldId="257"/>
            <ac:spMk id="8" creationId="{70DFC902-7D23-471A-B557-B6B6917D7A0D}"/>
          </ac:spMkLst>
        </pc:spChg>
        <pc:spChg chg="add del">
          <ac:chgData name="NEANG Sandrine" userId="9f31628a-0996-4528-83bd-935a76360834" providerId="ADAL" clId="{6052A657-EBDE-4A21-A754-3FDD7C2F6149}" dt="2023-03-12T14:37:39.081" v="212" actId="26606"/>
          <ac:spMkLst>
            <pc:docMk/>
            <pc:sldMk cId="3720494194" sldId="257"/>
            <ac:spMk id="10" creationId="{A55D5633-D557-4DCA-982C-FF36EB7A1C00}"/>
          </ac:spMkLst>
        </pc:spChg>
        <pc:spChg chg="add del">
          <ac:chgData name="NEANG Sandrine" userId="9f31628a-0996-4528-83bd-935a76360834" providerId="ADAL" clId="{6052A657-EBDE-4A21-A754-3FDD7C2F6149}" dt="2023-03-12T14:37:39.081" v="212" actId="26606"/>
          <ac:spMkLst>
            <pc:docMk/>
            <pc:sldMk cId="3720494194" sldId="257"/>
            <ac:spMk id="12" creationId="{450D3AD2-FA80-415F-A9CE-54D884561CD7}"/>
          </ac:spMkLst>
        </pc:spChg>
      </pc:sldChg>
      <pc:sldChg chg="modSp new del">
        <pc:chgData name="NEANG Sandrine" userId="9f31628a-0996-4528-83bd-935a76360834" providerId="ADAL" clId="{6052A657-EBDE-4A21-A754-3FDD7C2F6149}" dt="2023-03-12T14:38:13.887" v="226" actId="47"/>
        <pc:sldMkLst>
          <pc:docMk/>
          <pc:sldMk cId="3775946115" sldId="257"/>
        </pc:sldMkLst>
        <pc:spChg chg="mod">
          <ac:chgData name="NEANG Sandrine" userId="9f31628a-0996-4528-83bd-935a76360834" providerId="ADAL" clId="{6052A657-EBDE-4A21-A754-3FDD7C2F6149}" dt="2023-03-12T14:37:48.735" v="223"/>
          <ac:spMkLst>
            <pc:docMk/>
            <pc:sldMk cId="3775946115" sldId="257"/>
            <ac:spMk id="2" creationId="{360D8690-40D7-49A6-1CFD-C50F6ADD4277}"/>
          </ac:spMkLst>
        </pc:spChg>
        <pc:spChg chg="mod">
          <ac:chgData name="NEANG Sandrine" userId="9f31628a-0996-4528-83bd-935a76360834" providerId="ADAL" clId="{6052A657-EBDE-4A21-A754-3FDD7C2F6149}" dt="2023-03-12T14:37:48.735" v="223"/>
          <ac:spMkLst>
            <pc:docMk/>
            <pc:sldMk cId="3775946115" sldId="257"/>
            <ac:spMk id="3" creationId="{7E3BAEFD-3C33-E4B5-23C0-0C7076526BB9}"/>
          </ac:spMkLst>
        </pc:spChg>
      </pc:sldChg>
      <pc:sldChg chg="new del">
        <pc:chgData name="NEANG Sandrine" userId="9f31628a-0996-4528-83bd-935a76360834" providerId="ADAL" clId="{6052A657-EBDE-4A21-A754-3FDD7C2F6149}" dt="2023-03-12T14:38:13.142" v="225" actId="47"/>
        <pc:sldMkLst>
          <pc:docMk/>
          <pc:sldMk cId="523719861" sldId="258"/>
        </pc:sldMkLst>
      </pc:sldChg>
      <pc:sldChg chg="new del">
        <pc:chgData name="NEANG Sandrine" userId="9f31628a-0996-4528-83bd-935a76360834" providerId="ADAL" clId="{6052A657-EBDE-4A21-A754-3FDD7C2F6149}" dt="2023-03-12T14:45:19.619" v="312" actId="47"/>
        <pc:sldMkLst>
          <pc:docMk/>
          <pc:sldMk cId="1269390947" sldId="258"/>
        </pc:sldMkLst>
      </pc:sldChg>
      <pc:sldChg chg="addSp delSp modSp add mod">
        <pc:chgData name="NEANG Sandrine" userId="9f31628a-0996-4528-83bd-935a76360834" providerId="ADAL" clId="{6052A657-EBDE-4A21-A754-3FDD7C2F6149}" dt="2023-03-13T17:31:26.876" v="1544" actId="404"/>
        <pc:sldMkLst>
          <pc:docMk/>
          <pc:sldMk cId="4040300763" sldId="258"/>
        </pc:sldMkLst>
        <pc:spChg chg="mod">
          <ac:chgData name="NEANG Sandrine" userId="9f31628a-0996-4528-83bd-935a76360834" providerId="ADAL" clId="{6052A657-EBDE-4A21-A754-3FDD7C2F6149}" dt="2023-03-12T15:13:27.906" v="851" actId="20577"/>
          <ac:spMkLst>
            <pc:docMk/>
            <pc:sldMk cId="4040300763" sldId="258"/>
            <ac:spMk id="2" creationId="{F8FD234C-09BA-AF7C-F005-7F1E141507DB}"/>
          </ac:spMkLst>
        </pc:spChg>
        <pc:spChg chg="add del mod">
          <ac:chgData name="NEANG Sandrine" userId="9f31628a-0996-4528-83bd-935a76360834" providerId="ADAL" clId="{6052A657-EBDE-4A21-A754-3FDD7C2F6149}" dt="2023-03-13T10:10:50.129" v="1212"/>
          <ac:spMkLst>
            <pc:docMk/>
            <pc:sldMk cId="4040300763" sldId="258"/>
            <ac:spMk id="3" creationId="{B9F5E351-EC60-E734-21C9-E09B881949D0}"/>
          </ac:spMkLst>
        </pc:spChg>
        <pc:spChg chg="add mod">
          <ac:chgData name="NEANG Sandrine" userId="9f31628a-0996-4528-83bd-935a76360834" providerId="ADAL" clId="{6052A657-EBDE-4A21-A754-3FDD7C2F6149}" dt="2023-03-13T17:31:26.876" v="1544" actId="404"/>
          <ac:spMkLst>
            <pc:docMk/>
            <pc:sldMk cId="4040300763" sldId="258"/>
            <ac:spMk id="6" creationId="{FD42B3BF-50A3-02B8-53D6-60E69DC03F3C}"/>
          </ac:spMkLst>
        </pc:spChg>
        <pc:spChg chg="add mod">
          <ac:chgData name="NEANG Sandrine" userId="9f31628a-0996-4528-83bd-935a76360834" providerId="ADAL" clId="{6052A657-EBDE-4A21-A754-3FDD7C2F6149}" dt="2023-03-13T10:12:40.906" v="1343" actId="1076"/>
          <ac:spMkLst>
            <pc:docMk/>
            <pc:sldMk cId="4040300763" sldId="258"/>
            <ac:spMk id="8" creationId="{E891BFFD-6E71-5CD6-9EC1-39D2DBDA3BE4}"/>
          </ac:spMkLst>
        </pc:spChg>
        <pc:spChg chg="add mod">
          <ac:chgData name="NEANG Sandrine" userId="9f31628a-0996-4528-83bd-935a76360834" providerId="ADAL" clId="{6052A657-EBDE-4A21-A754-3FDD7C2F6149}" dt="2023-03-13T10:12:35.574" v="1342" actId="1076"/>
          <ac:spMkLst>
            <pc:docMk/>
            <pc:sldMk cId="4040300763" sldId="258"/>
            <ac:spMk id="10" creationId="{0F6A7619-C2F2-74D8-AFA9-4CDE44E8D01D}"/>
          </ac:spMkLst>
        </pc:spChg>
        <pc:picChg chg="add mod">
          <ac:chgData name="NEANG Sandrine" userId="9f31628a-0996-4528-83bd-935a76360834" providerId="ADAL" clId="{6052A657-EBDE-4A21-A754-3FDD7C2F6149}" dt="2023-03-13T10:11:14.837" v="1251" actId="1076"/>
          <ac:picMkLst>
            <pc:docMk/>
            <pc:sldMk cId="4040300763" sldId="258"/>
            <ac:picMk id="4" creationId="{87FEB0B3-F2D5-5933-6BE0-660CC564D044}"/>
          </ac:picMkLst>
        </pc:picChg>
        <pc:picChg chg="add mod">
          <ac:chgData name="NEANG Sandrine" userId="9f31628a-0996-4528-83bd-935a76360834" providerId="ADAL" clId="{6052A657-EBDE-4A21-A754-3FDD7C2F6149}" dt="2023-03-13T10:11:13.804" v="1250" actId="1076"/>
          <ac:picMkLst>
            <pc:docMk/>
            <pc:sldMk cId="4040300763" sldId="258"/>
            <ac:picMk id="5" creationId="{2E73CCF5-76CC-3C35-2032-44332CA6FEA9}"/>
          </ac:picMkLst>
        </pc:picChg>
        <pc:picChg chg="add mod">
          <ac:chgData name="NEANG Sandrine" userId="9f31628a-0996-4528-83bd-935a76360834" providerId="ADAL" clId="{6052A657-EBDE-4A21-A754-3FDD7C2F6149}" dt="2023-03-13T10:11:17.116" v="1252" actId="1076"/>
          <ac:picMkLst>
            <pc:docMk/>
            <pc:sldMk cId="4040300763" sldId="258"/>
            <ac:picMk id="7" creationId="{0B31D319-B0C4-5943-B4F9-A3017399C737}"/>
          </ac:picMkLst>
        </pc:picChg>
        <pc:picChg chg="add mod">
          <ac:chgData name="NEANG Sandrine" userId="9f31628a-0996-4528-83bd-935a76360834" providerId="ADAL" clId="{6052A657-EBDE-4A21-A754-3FDD7C2F6149}" dt="2023-03-13T10:11:20.976" v="1253" actId="1076"/>
          <ac:picMkLst>
            <pc:docMk/>
            <pc:sldMk cId="4040300763" sldId="258"/>
            <ac:picMk id="9" creationId="{6A53D70E-4727-199E-4620-98CC3946B6EE}"/>
          </ac:picMkLst>
        </pc:picChg>
        <pc:picChg chg="add mod">
          <ac:chgData name="NEANG Sandrine" userId="9f31628a-0996-4528-83bd-935a76360834" providerId="ADAL" clId="{6052A657-EBDE-4A21-A754-3FDD7C2F6149}" dt="2023-03-13T10:13:02.488" v="1348" actId="1076"/>
          <ac:picMkLst>
            <pc:docMk/>
            <pc:sldMk cId="4040300763" sldId="258"/>
            <ac:picMk id="11" creationId="{D0F0D1D5-65C9-5A93-95D2-7097A03D93B5}"/>
          </ac:picMkLst>
        </pc:picChg>
        <pc:picChg chg="add mod">
          <ac:chgData name="NEANG Sandrine" userId="9f31628a-0996-4528-83bd-935a76360834" providerId="ADAL" clId="{6052A657-EBDE-4A21-A754-3FDD7C2F6149}" dt="2023-03-13T10:13:03.652" v="1349" actId="1076"/>
          <ac:picMkLst>
            <pc:docMk/>
            <pc:sldMk cId="4040300763" sldId="258"/>
            <ac:picMk id="13" creationId="{EDEA6E78-A2CD-997D-7D26-6A7EEE6B00FF}"/>
          </ac:picMkLst>
        </pc:picChg>
        <pc:picChg chg="add mod">
          <ac:chgData name="NEANG Sandrine" userId="9f31628a-0996-4528-83bd-935a76360834" providerId="ADAL" clId="{6052A657-EBDE-4A21-A754-3FDD7C2F6149}" dt="2023-03-13T10:12:47.793" v="1345" actId="1076"/>
          <ac:picMkLst>
            <pc:docMk/>
            <pc:sldMk cId="4040300763" sldId="258"/>
            <ac:picMk id="15" creationId="{BEF48557-9DDE-F005-17A3-45D742B2DBC2}"/>
          </ac:picMkLst>
        </pc:picChg>
        <pc:picChg chg="add mod">
          <ac:chgData name="NEANG Sandrine" userId="9f31628a-0996-4528-83bd-935a76360834" providerId="ADAL" clId="{6052A657-EBDE-4A21-A754-3FDD7C2F6149}" dt="2023-03-13T10:12:46.193" v="1344" actId="1076"/>
          <ac:picMkLst>
            <pc:docMk/>
            <pc:sldMk cId="4040300763" sldId="258"/>
            <ac:picMk id="18" creationId="{CB451038-1E81-54BC-2B4E-1F7454520C31}"/>
          </ac:picMkLst>
        </pc:picChg>
        <pc:picChg chg="del">
          <ac:chgData name="NEANG Sandrine" userId="9f31628a-0996-4528-83bd-935a76360834" providerId="ADAL" clId="{6052A657-EBDE-4A21-A754-3FDD7C2F6149}" dt="2023-03-12T14:45:23.862" v="314" actId="478"/>
          <ac:picMkLst>
            <pc:docMk/>
            <pc:sldMk cId="4040300763" sldId="258"/>
            <ac:picMk id="19" creationId="{7A6E618E-B1D9-A3F7-8DFD-DD88555D0FF1}"/>
          </ac:picMkLst>
        </pc:picChg>
        <pc:picChg chg="del">
          <ac:chgData name="NEANG Sandrine" userId="9f31628a-0996-4528-83bd-935a76360834" providerId="ADAL" clId="{6052A657-EBDE-4A21-A754-3FDD7C2F6149}" dt="2023-03-12T14:45:24.452" v="315" actId="478"/>
          <ac:picMkLst>
            <pc:docMk/>
            <pc:sldMk cId="4040300763" sldId="258"/>
            <ac:picMk id="21" creationId="{A98704E8-8AE5-4093-FA87-84936AC9B3B9}"/>
          </ac:picMkLst>
        </pc:picChg>
        <pc:picChg chg="del">
          <ac:chgData name="NEANG Sandrine" userId="9f31628a-0996-4528-83bd-935a76360834" providerId="ADAL" clId="{6052A657-EBDE-4A21-A754-3FDD7C2F6149}" dt="2023-03-12T14:45:24.986" v="316" actId="478"/>
          <ac:picMkLst>
            <pc:docMk/>
            <pc:sldMk cId="4040300763" sldId="258"/>
            <ac:picMk id="23" creationId="{2DD24982-6F11-356F-0EA0-CF810011F032}"/>
          </ac:picMkLst>
        </pc:picChg>
        <pc:picChg chg="del">
          <ac:chgData name="NEANG Sandrine" userId="9f31628a-0996-4528-83bd-935a76360834" providerId="ADAL" clId="{6052A657-EBDE-4A21-A754-3FDD7C2F6149}" dt="2023-03-12T14:45:25.927" v="318" actId="478"/>
          <ac:picMkLst>
            <pc:docMk/>
            <pc:sldMk cId="4040300763" sldId="258"/>
            <ac:picMk id="25" creationId="{82B9180F-AC6A-FF74-DC1D-8C69C5849130}"/>
          </ac:picMkLst>
        </pc:picChg>
        <pc:picChg chg="del">
          <ac:chgData name="NEANG Sandrine" userId="9f31628a-0996-4528-83bd-935a76360834" providerId="ADAL" clId="{6052A657-EBDE-4A21-A754-3FDD7C2F6149}" dt="2023-03-12T14:45:26.398" v="319" actId="478"/>
          <ac:picMkLst>
            <pc:docMk/>
            <pc:sldMk cId="4040300763" sldId="258"/>
            <ac:picMk id="27" creationId="{37E02D94-45E9-C854-BEFE-4CFE72BD27CF}"/>
          </ac:picMkLst>
        </pc:picChg>
        <pc:picChg chg="del">
          <ac:chgData name="NEANG Sandrine" userId="9f31628a-0996-4528-83bd-935a76360834" providerId="ADAL" clId="{6052A657-EBDE-4A21-A754-3FDD7C2F6149}" dt="2023-03-12T14:45:26.979" v="320" actId="478"/>
          <ac:picMkLst>
            <pc:docMk/>
            <pc:sldMk cId="4040300763" sldId="258"/>
            <ac:picMk id="29" creationId="{C4BBE779-A953-FB8C-FFB9-29205708107A}"/>
          </ac:picMkLst>
        </pc:picChg>
        <pc:picChg chg="del">
          <ac:chgData name="NEANG Sandrine" userId="9f31628a-0996-4528-83bd-935a76360834" providerId="ADAL" clId="{6052A657-EBDE-4A21-A754-3FDD7C2F6149}" dt="2023-03-12T14:45:25.366" v="317" actId="478"/>
          <ac:picMkLst>
            <pc:docMk/>
            <pc:sldMk cId="4040300763" sldId="258"/>
            <ac:picMk id="31" creationId="{8954C292-555B-AB0F-94D6-6A715C3EB222}"/>
          </ac:picMkLst>
        </pc:picChg>
      </pc:sldChg>
      <pc:sldChg chg="new del">
        <pc:chgData name="NEANG Sandrine" userId="9f31628a-0996-4528-83bd-935a76360834" providerId="ADAL" clId="{6052A657-EBDE-4A21-A754-3FDD7C2F6149}" dt="2023-03-12T14:47:52.826" v="348" actId="2696"/>
        <pc:sldMkLst>
          <pc:docMk/>
          <pc:sldMk cId="2275233695" sldId="259"/>
        </pc:sldMkLst>
      </pc:sldChg>
      <pc:sldChg chg="addSp delSp modSp add mod ord">
        <pc:chgData name="NEANG Sandrine" userId="9f31628a-0996-4528-83bd-935a76360834" providerId="ADAL" clId="{6052A657-EBDE-4A21-A754-3FDD7C2F6149}" dt="2023-03-13T10:14:32.989" v="1405" actId="1076"/>
        <pc:sldMkLst>
          <pc:docMk/>
          <pc:sldMk cId="2915318466" sldId="260"/>
        </pc:sldMkLst>
        <pc:spChg chg="mod">
          <ac:chgData name="NEANG Sandrine" userId="9f31628a-0996-4528-83bd-935a76360834" providerId="ADAL" clId="{6052A657-EBDE-4A21-A754-3FDD7C2F6149}" dt="2023-03-12T15:13:56.410" v="886" actId="20577"/>
          <ac:spMkLst>
            <pc:docMk/>
            <pc:sldMk cId="2915318466" sldId="260"/>
            <ac:spMk id="2" creationId="{F8FD234C-09BA-AF7C-F005-7F1E141507DB}"/>
          </ac:spMkLst>
        </pc:spChg>
        <pc:spChg chg="add mod">
          <ac:chgData name="NEANG Sandrine" userId="9f31628a-0996-4528-83bd-935a76360834" providerId="ADAL" clId="{6052A657-EBDE-4A21-A754-3FDD7C2F6149}" dt="2023-03-13T10:14:15.888" v="1378" actId="1076"/>
          <ac:spMkLst>
            <pc:docMk/>
            <pc:sldMk cId="2915318466" sldId="260"/>
            <ac:spMk id="3" creationId="{906AABE3-0786-9AAB-CAC3-9ECD81D1178E}"/>
          </ac:spMkLst>
        </pc:spChg>
        <pc:spChg chg="add mod">
          <ac:chgData name="NEANG Sandrine" userId="9f31628a-0996-4528-83bd-935a76360834" providerId="ADAL" clId="{6052A657-EBDE-4A21-A754-3FDD7C2F6149}" dt="2023-03-13T10:13:57.351" v="1352"/>
          <ac:spMkLst>
            <pc:docMk/>
            <pc:sldMk cId="2915318466" sldId="260"/>
            <ac:spMk id="4" creationId="{565B8432-67C9-5302-7339-B4F93FB1478F}"/>
          </ac:spMkLst>
        </pc:spChg>
        <pc:spChg chg="add mod">
          <ac:chgData name="NEANG Sandrine" userId="9f31628a-0996-4528-83bd-935a76360834" providerId="ADAL" clId="{6052A657-EBDE-4A21-A754-3FDD7C2F6149}" dt="2023-03-13T10:14:30.864" v="1404" actId="1076"/>
          <ac:spMkLst>
            <pc:docMk/>
            <pc:sldMk cId="2915318466" sldId="260"/>
            <ac:spMk id="5" creationId="{2FFBFECE-7ED1-0593-26F4-76A5D25FC285}"/>
          </ac:spMkLst>
        </pc:spChg>
        <pc:picChg chg="del">
          <ac:chgData name="NEANG Sandrine" userId="9f31628a-0996-4528-83bd-935a76360834" providerId="ADAL" clId="{6052A657-EBDE-4A21-A754-3FDD7C2F6149}" dt="2023-03-12T14:47:55.226" v="350" actId="478"/>
          <ac:picMkLst>
            <pc:docMk/>
            <pc:sldMk cId="2915318466" sldId="260"/>
            <ac:picMk id="4" creationId="{87FEB0B3-F2D5-5933-6BE0-660CC564D044}"/>
          </ac:picMkLst>
        </pc:picChg>
        <pc:picChg chg="del">
          <ac:chgData name="NEANG Sandrine" userId="9f31628a-0996-4528-83bd-935a76360834" providerId="ADAL" clId="{6052A657-EBDE-4A21-A754-3FDD7C2F6149}" dt="2023-03-12T14:47:54.865" v="349" actId="478"/>
          <ac:picMkLst>
            <pc:docMk/>
            <pc:sldMk cId="2915318466" sldId="260"/>
            <ac:picMk id="5" creationId="{2E73CCF5-76CC-3C35-2032-44332CA6FEA9}"/>
          </ac:picMkLst>
        </pc:picChg>
        <pc:picChg chg="add mod">
          <ac:chgData name="NEANG Sandrine" userId="9f31628a-0996-4528-83bd-935a76360834" providerId="ADAL" clId="{6052A657-EBDE-4A21-A754-3FDD7C2F6149}" dt="2023-03-13T10:14:14.270" v="1377" actId="1076"/>
          <ac:picMkLst>
            <pc:docMk/>
            <pc:sldMk cId="2915318466" sldId="260"/>
            <ac:picMk id="6" creationId="{5CA95888-EE28-DA50-9D69-EC9995C6013D}"/>
          </ac:picMkLst>
        </pc:picChg>
        <pc:picChg chg="del">
          <ac:chgData name="NEANG Sandrine" userId="9f31628a-0996-4528-83bd-935a76360834" providerId="ADAL" clId="{6052A657-EBDE-4A21-A754-3FDD7C2F6149}" dt="2023-03-12T14:47:55.618" v="351" actId="478"/>
          <ac:picMkLst>
            <pc:docMk/>
            <pc:sldMk cId="2915318466" sldId="260"/>
            <ac:picMk id="7" creationId="{0B31D319-B0C4-5943-B4F9-A3017399C737}"/>
          </ac:picMkLst>
        </pc:picChg>
        <pc:picChg chg="del">
          <ac:chgData name="NEANG Sandrine" userId="9f31628a-0996-4528-83bd-935a76360834" providerId="ADAL" clId="{6052A657-EBDE-4A21-A754-3FDD7C2F6149}" dt="2023-03-12T14:47:56.010" v="352" actId="478"/>
          <ac:picMkLst>
            <pc:docMk/>
            <pc:sldMk cId="2915318466" sldId="260"/>
            <ac:picMk id="9" creationId="{6A53D70E-4727-199E-4620-98CC3946B6EE}"/>
          </ac:picMkLst>
        </pc:picChg>
        <pc:picChg chg="add mod">
          <ac:chgData name="NEANG Sandrine" userId="9f31628a-0996-4528-83bd-935a76360834" providerId="ADAL" clId="{6052A657-EBDE-4A21-A754-3FDD7C2F6149}" dt="2023-03-13T10:14:12.533" v="1376" actId="1076"/>
          <ac:picMkLst>
            <pc:docMk/>
            <pc:sldMk cId="2915318466" sldId="260"/>
            <ac:picMk id="10" creationId="{7627BB06-9466-9DE5-578A-0EC459FC6F68}"/>
          </ac:picMkLst>
        </pc:picChg>
        <pc:picChg chg="del">
          <ac:chgData name="NEANG Sandrine" userId="9f31628a-0996-4528-83bd-935a76360834" providerId="ADAL" clId="{6052A657-EBDE-4A21-A754-3FDD7C2F6149}" dt="2023-03-12T14:47:58.208" v="356" actId="478"/>
          <ac:picMkLst>
            <pc:docMk/>
            <pc:sldMk cId="2915318466" sldId="260"/>
            <ac:picMk id="11" creationId="{D0F0D1D5-65C9-5A93-95D2-7097A03D93B5}"/>
          </ac:picMkLst>
        </pc:picChg>
        <pc:picChg chg="del">
          <ac:chgData name="NEANG Sandrine" userId="9f31628a-0996-4528-83bd-935a76360834" providerId="ADAL" clId="{6052A657-EBDE-4A21-A754-3FDD7C2F6149}" dt="2023-03-12T14:47:56.403" v="353" actId="478"/>
          <ac:picMkLst>
            <pc:docMk/>
            <pc:sldMk cId="2915318466" sldId="260"/>
            <ac:picMk id="13" creationId="{EDEA6E78-A2CD-997D-7D26-6A7EEE6B00FF}"/>
          </ac:picMkLst>
        </pc:picChg>
        <pc:picChg chg="add mod">
          <ac:chgData name="NEANG Sandrine" userId="9f31628a-0996-4528-83bd-935a76360834" providerId="ADAL" clId="{6052A657-EBDE-4A21-A754-3FDD7C2F6149}" dt="2023-03-13T10:14:32.989" v="1405" actId="1076"/>
          <ac:picMkLst>
            <pc:docMk/>
            <pc:sldMk cId="2915318466" sldId="260"/>
            <ac:picMk id="14" creationId="{16361E2C-4EF6-FF6E-84D1-9769C0538A06}"/>
          </ac:picMkLst>
        </pc:picChg>
        <pc:picChg chg="del">
          <ac:chgData name="NEANG Sandrine" userId="9f31628a-0996-4528-83bd-935a76360834" providerId="ADAL" clId="{6052A657-EBDE-4A21-A754-3FDD7C2F6149}" dt="2023-03-12T14:47:56.999" v="354" actId="478"/>
          <ac:picMkLst>
            <pc:docMk/>
            <pc:sldMk cId="2915318466" sldId="260"/>
            <ac:picMk id="15" creationId="{BEF48557-9DDE-F005-17A3-45D742B2DBC2}"/>
          </ac:picMkLst>
        </pc:picChg>
        <pc:picChg chg="del">
          <ac:chgData name="NEANG Sandrine" userId="9f31628a-0996-4528-83bd-935a76360834" providerId="ADAL" clId="{6052A657-EBDE-4A21-A754-3FDD7C2F6149}" dt="2023-03-12T14:47:57.486" v="355" actId="478"/>
          <ac:picMkLst>
            <pc:docMk/>
            <pc:sldMk cId="2915318466" sldId="260"/>
            <ac:picMk id="18" creationId="{CB451038-1E81-54BC-2B4E-1F7454520C31}"/>
          </ac:picMkLst>
        </pc:picChg>
        <pc:picChg chg="add del">
          <ac:chgData name="NEANG Sandrine" userId="9f31628a-0996-4528-83bd-935a76360834" providerId="ADAL" clId="{6052A657-EBDE-4A21-A754-3FDD7C2F6149}" dt="2023-03-12T14:50:04.509" v="367" actId="478"/>
          <ac:picMkLst>
            <pc:docMk/>
            <pc:sldMk cId="2915318466" sldId="260"/>
            <ac:picMk id="19" creationId="{C722CFC5-CAA1-CD0A-0B61-8CBB497F30E2}"/>
          </ac:picMkLst>
        </pc:picChg>
      </pc:sldChg>
      <pc:sldChg chg="modSp add del mod ord">
        <pc:chgData name="NEANG Sandrine" userId="9f31628a-0996-4528-83bd-935a76360834" providerId="ADAL" clId="{6052A657-EBDE-4A21-A754-3FDD7C2F6149}" dt="2023-03-13T22:07:13.885" v="1684" actId="47"/>
        <pc:sldMkLst>
          <pc:docMk/>
          <pc:sldMk cId="725050013" sldId="261"/>
        </pc:sldMkLst>
        <pc:spChg chg="mod">
          <ac:chgData name="NEANG Sandrine" userId="9f31628a-0996-4528-83bd-935a76360834" providerId="ADAL" clId="{6052A657-EBDE-4A21-A754-3FDD7C2F6149}" dt="2023-03-13T12:39:43.715" v="1540" actId="113"/>
          <ac:spMkLst>
            <pc:docMk/>
            <pc:sldMk cId="725050013" sldId="261"/>
            <ac:spMk id="2" creationId="{F8FD234C-09BA-AF7C-F005-7F1E141507DB}"/>
          </ac:spMkLst>
        </pc:spChg>
      </pc:sldChg>
      <pc:sldChg chg="addSp delSp modSp add mod ord">
        <pc:chgData name="NEANG Sandrine" userId="9f31628a-0996-4528-83bd-935a76360834" providerId="ADAL" clId="{6052A657-EBDE-4A21-A754-3FDD7C2F6149}" dt="2023-03-12T15:15:57.676" v="950"/>
        <pc:sldMkLst>
          <pc:docMk/>
          <pc:sldMk cId="94697699" sldId="262"/>
        </pc:sldMkLst>
        <pc:spChg chg="mod">
          <ac:chgData name="NEANG Sandrine" userId="9f31628a-0996-4528-83bd-935a76360834" providerId="ADAL" clId="{6052A657-EBDE-4A21-A754-3FDD7C2F6149}" dt="2023-03-12T15:15:57.676" v="950"/>
          <ac:spMkLst>
            <pc:docMk/>
            <pc:sldMk cId="94697699" sldId="262"/>
            <ac:spMk id="2" creationId="{F8FD234C-09BA-AF7C-F005-7F1E141507DB}"/>
          </ac:spMkLst>
        </pc:spChg>
        <pc:spChg chg="add del mod">
          <ac:chgData name="NEANG Sandrine" userId="9f31628a-0996-4528-83bd-935a76360834" providerId="ADAL" clId="{6052A657-EBDE-4A21-A754-3FDD7C2F6149}" dt="2023-03-12T15:08:07.843" v="700" actId="12084"/>
          <ac:spMkLst>
            <pc:docMk/>
            <pc:sldMk cId="94697699" sldId="262"/>
            <ac:spMk id="3" creationId="{C56CCF5E-5AFE-AE31-42DB-58A92B2F0D0D}"/>
          </ac:spMkLst>
        </pc:spChg>
        <pc:graphicFrameChg chg="add del">
          <ac:chgData name="NEANG Sandrine" userId="9f31628a-0996-4528-83bd-935a76360834" providerId="ADAL" clId="{6052A657-EBDE-4A21-A754-3FDD7C2F6149}" dt="2023-03-12T15:05:30.679" v="699" actId="478"/>
          <ac:graphicFrameMkLst>
            <pc:docMk/>
            <pc:sldMk cId="94697699" sldId="262"/>
            <ac:graphicFrameMk id="4" creationId="{7D18E1F0-C788-599A-A942-EB28561DA8BE}"/>
          </ac:graphicFrameMkLst>
        </pc:graphicFrameChg>
        <pc:graphicFrameChg chg="add mod modGraphic">
          <ac:chgData name="NEANG Sandrine" userId="9f31628a-0996-4528-83bd-935a76360834" providerId="ADAL" clId="{6052A657-EBDE-4A21-A754-3FDD7C2F6149}" dt="2023-03-12T15:14:51.235" v="935" actId="20577"/>
          <ac:graphicFrameMkLst>
            <pc:docMk/>
            <pc:sldMk cId="94697699" sldId="262"/>
            <ac:graphicFrameMk id="5" creationId="{DFD4E70C-2BB8-D3EC-463D-8821309BA5D2}"/>
          </ac:graphicFrameMkLst>
        </pc:graphicFrameChg>
      </pc:sldChg>
      <pc:sldChg chg="addSp delSp modSp add mod">
        <pc:chgData name="NEANG Sandrine" userId="9f31628a-0996-4528-83bd-935a76360834" providerId="ADAL" clId="{6052A657-EBDE-4A21-A754-3FDD7C2F6149}" dt="2023-03-13T10:16:21.463" v="1538" actId="1076"/>
        <pc:sldMkLst>
          <pc:docMk/>
          <pc:sldMk cId="2452078623" sldId="263"/>
        </pc:sldMkLst>
        <pc:spChg chg="mod">
          <ac:chgData name="NEANG Sandrine" userId="9f31628a-0996-4528-83bd-935a76360834" providerId="ADAL" clId="{6052A657-EBDE-4A21-A754-3FDD7C2F6149}" dt="2023-03-12T15:12:22.716" v="777" actId="20577"/>
          <ac:spMkLst>
            <pc:docMk/>
            <pc:sldMk cId="2452078623" sldId="263"/>
            <ac:spMk id="2" creationId="{F8FD234C-09BA-AF7C-F005-7F1E141507DB}"/>
          </ac:spMkLst>
        </pc:spChg>
        <pc:spChg chg="add mod">
          <ac:chgData name="NEANG Sandrine" userId="9f31628a-0996-4528-83bd-935a76360834" providerId="ADAL" clId="{6052A657-EBDE-4A21-A754-3FDD7C2F6149}" dt="2023-03-13T10:15:00.129" v="1432" actId="1076"/>
          <ac:spMkLst>
            <pc:docMk/>
            <pc:sldMk cId="2452078623" sldId="263"/>
            <ac:spMk id="3" creationId="{6837057F-3DC7-4140-5808-146B54A72B73}"/>
          </ac:spMkLst>
        </pc:spChg>
        <pc:spChg chg="add del mod">
          <ac:chgData name="NEANG Sandrine" userId="9f31628a-0996-4528-83bd-935a76360834" providerId="ADAL" clId="{6052A657-EBDE-4A21-A754-3FDD7C2F6149}" dt="2023-03-13T10:15:24.359" v="1462" actId="478"/>
          <ac:spMkLst>
            <pc:docMk/>
            <pc:sldMk cId="2452078623" sldId="263"/>
            <ac:spMk id="5" creationId="{57D6F998-D931-1F01-3685-06A01E74AF20}"/>
          </ac:spMkLst>
        </pc:spChg>
        <pc:spChg chg="add mod">
          <ac:chgData name="NEANG Sandrine" userId="9f31628a-0996-4528-83bd-935a76360834" providerId="ADAL" clId="{6052A657-EBDE-4A21-A754-3FDD7C2F6149}" dt="2023-03-13T10:15:53.827" v="1493" actId="1076"/>
          <ac:spMkLst>
            <pc:docMk/>
            <pc:sldMk cId="2452078623" sldId="263"/>
            <ac:spMk id="7" creationId="{EA08FC0A-5CDC-A9F3-272C-D7D225B5DCFE}"/>
          </ac:spMkLst>
        </pc:spChg>
        <pc:spChg chg="add mod">
          <ac:chgData name="NEANG Sandrine" userId="9f31628a-0996-4528-83bd-935a76360834" providerId="ADAL" clId="{6052A657-EBDE-4A21-A754-3FDD7C2F6149}" dt="2023-03-13T10:16:12.751" v="1535" actId="1076"/>
          <ac:spMkLst>
            <pc:docMk/>
            <pc:sldMk cId="2452078623" sldId="263"/>
            <ac:spMk id="9" creationId="{376F26D6-0C16-97B9-295D-1625C5C2919F}"/>
          </ac:spMkLst>
        </pc:spChg>
        <pc:picChg chg="add mod">
          <ac:chgData name="NEANG Sandrine" userId="9f31628a-0996-4528-83bd-935a76360834" providerId="ADAL" clId="{6052A657-EBDE-4A21-A754-3FDD7C2F6149}" dt="2023-03-13T10:14:44.262" v="1407" actId="1076"/>
          <ac:picMkLst>
            <pc:docMk/>
            <pc:sldMk cId="2452078623" sldId="263"/>
            <ac:picMk id="4" creationId="{0B29675F-DBD9-62EA-420B-07D378DA4B0E}"/>
          </ac:picMkLst>
        </pc:picChg>
        <pc:picChg chg="add mod">
          <ac:chgData name="NEANG Sandrine" userId="9f31628a-0996-4528-83bd-935a76360834" providerId="ADAL" clId="{6052A657-EBDE-4A21-A754-3FDD7C2F6149}" dt="2023-03-13T10:15:51.523" v="1492" actId="1076"/>
          <ac:picMkLst>
            <pc:docMk/>
            <pc:sldMk cId="2452078623" sldId="263"/>
            <ac:picMk id="6" creationId="{4E02667E-D0D9-A913-AA35-3773B5DED5B6}"/>
          </ac:picMkLst>
        </pc:picChg>
        <pc:picChg chg="add mod">
          <ac:chgData name="NEANG Sandrine" userId="9f31628a-0996-4528-83bd-935a76360834" providerId="ADAL" clId="{6052A657-EBDE-4A21-A754-3FDD7C2F6149}" dt="2023-03-13T10:16:14.697" v="1536" actId="1076"/>
          <ac:picMkLst>
            <pc:docMk/>
            <pc:sldMk cId="2452078623" sldId="263"/>
            <ac:picMk id="8" creationId="{0E3BC0CE-A63D-6E9D-35F1-7612B7C49BE9}"/>
          </ac:picMkLst>
        </pc:picChg>
        <pc:picChg chg="add mod">
          <ac:chgData name="NEANG Sandrine" userId="9f31628a-0996-4528-83bd-935a76360834" providerId="ADAL" clId="{6052A657-EBDE-4A21-A754-3FDD7C2F6149}" dt="2023-03-13T10:16:21.463" v="1538" actId="1076"/>
          <ac:picMkLst>
            <pc:docMk/>
            <pc:sldMk cId="2452078623" sldId="263"/>
            <ac:picMk id="1026" creationId="{10B1D0F7-A068-D30E-B80D-321BD34F7085}"/>
          </ac:picMkLst>
        </pc:picChg>
        <pc:picChg chg="add del mod">
          <ac:chgData name="NEANG Sandrine" userId="9f31628a-0996-4528-83bd-935a76360834" providerId="ADAL" clId="{6052A657-EBDE-4A21-A754-3FDD7C2F6149}" dt="2023-03-12T14:50:26.992" v="375"/>
          <ac:picMkLst>
            <pc:docMk/>
            <pc:sldMk cId="2452078623" sldId="263"/>
            <ac:picMk id="1026" creationId="{200B8FF4-1EAD-010A-7853-FAA8E42CA4BB}"/>
          </ac:picMkLst>
        </pc:picChg>
        <pc:picChg chg="add del mod">
          <ac:chgData name="NEANG Sandrine" userId="9f31628a-0996-4528-83bd-935a76360834" providerId="ADAL" clId="{6052A657-EBDE-4A21-A754-3FDD7C2F6149}" dt="2023-03-13T09:48:10.421" v="1069" actId="478"/>
          <ac:picMkLst>
            <pc:docMk/>
            <pc:sldMk cId="2452078623" sldId="263"/>
            <ac:picMk id="1028" creationId="{8B16A23A-0B14-3E82-F950-D55A554F9816}"/>
          </ac:picMkLst>
        </pc:picChg>
      </pc:sldChg>
      <pc:sldChg chg="addSp delSp modSp add mod">
        <pc:chgData name="NEANG Sandrine" userId="9f31628a-0996-4528-83bd-935a76360834" providerId="ADAL" clId="{6052A657-EBDE-4A21-A754-3FDD7C2F6149}" dt="2023-03-13T22:21:06.318" v="1715" actId="1076"/>
        <pc:sldMkLst>
          <pc:docMk/>
          <pc:sldMk cId="1065745328" sldId="264"/>
        </pc:sldMkLst>
        <pc:spChg chg="mod">
          <ac:chgData name="NEANG Sandrine" userId="9f31628a-0996-4528-83bd-935a76360834" providerId="ADAL" clId="{6052A657-EBDE-4A21-A754-3FDD7C2F6149}" dt="2023-03-13T12:39:40.427" v="1539" actId="113"/>
          <ac:spMkLst>
            <pc:docMk/>
            <pc:sldMk cId="1065745328" sldId="264"/>
            <ac:spMk id="2" creationId="{F8FD234C-09BA-AF7C-F005-7F1E141507DB}"/>
          </ac:spMkLst>
        </pc:spChg>
        <pc:spChg chg="mod">
          <ac:chgData name="NEANG Sandrine" userId="9f31628a-0996-4528-83bd-935a76360834" providerId="ADAL" clId="{6052A657-EBDE-4A21-A754-3FDD7C2F6149}" dt="2023-03-13T22:15:12.553" v="1710" actId="1076"/>
          <ac:spMkLst>
            <pc:docMk/>
            <pc:sldMk cId="1065745328" sldId="264"/>
            <ac:spMk id="6" creationId="{9317364B-5D0C-ED1E-875E-AE92E4D637EA}"/>
          </ac:spMkLst>
        </pc:spChg>
        <pc:spChg chg="del mod">
          <ac:chgData name="NEANG Sandrine" userId="9f31628a-0996-4528-83bd-935a76360834" providerId="ADAL" clId="{6052A657-EBDE-4A21-A754-3FDD7C2F6149}" dt="2023-03-13T22:15:08.164" v="1709"/>
          <ac:spMkLst>
            <pc:docMk/>
            <pc:sldMk cId="1065745328" sldId="264"/>
            <ac:spMk id="7" creationId="{CFC19EC8-CF67-8923-6EC6-3445AD822D8F}"/>
          </ac:spMkLst>
        </pc:spChg>
        <pc:spChg chg="del mod">
          <ac:chgData name="NEANG Sandrine" userId="9f31628a-0996-4528-83bd-935a76360834" providerId="ADAL" clId="{6052A657-EBDE-4A21-A754-3FDD7C2F6149}" dt="2023-03-13T22:14:51.392" v="1701"/>
          <ac:spMkLst>
            <pc:docMk/>
            <pc:sldMk cId="1065745328" sldId="264"/>
            <ac:spMk id="9" creationId="{E25D5A74-F422-4B02-A11C-242C14037E50}"/>
          </ac:spMkLst>
        </pc:spChg>
        <pc:spChg chg="mod">
          <ac:chgData name="NEANG Sandrine" userId="9f31628a-0996-4528-83bd-935a76360834" providerId="ADAL" clId="{6052A657-EBDE-4A21-A754-3FDD7C2F6149}" dt="2023-03-13T22:14:58.083" v="1702" actId="1076"/>
          <ac:spMkLst>
            <pc:docMk/>
            <pc:sldMk cId="1065745328" sldId="264"/>
            <ac:spMk id="10" creationId="{5A3178E3-75BF-3DA6-F5E7-896823C3B272}"/>
          </ac:spMkLst>
        </pc:spChg>
        <pc:spChg chg="mod">
          <ac:chgData name="NEANG Sandrine" userId="9f31628a-0996-4528-83bd-935a76360834" providerId="ADAL" clId="{6052A657-EBDE-4A21-A754-3FDD7C2F6149}" dt="2023-03-13T22:14:58.083" v="1702" actId="1076"/>
          <ac:spMkLst>
            <pc:docMk/>
            <pc:sldMk cId="1065745328" sldId="264"/>
            <ac:spMk id="11" creationId="{87905028-DD69-935F-C9C2-1484AE023951}"/>
          </ac:spMkLst>
        </pc:spChg>
        <pc:picChg chg="mod">
          <ac:chgData name="NEANG Sandrine" userId="9f31628a-0996-4528-83bd-935a76360834" providerId="ADAL" clId="{6052A657-EBDE-4A21-A754-3FDD7C2F6149}" dt="2023-03-13T22:14:58.083" v="1702" actId="1076"/>
          <ac:picMkLst>
            <pc:docMk/>
            <pc:sldMk cId="1065745328" sldId="264"/>
            <ac:picMk id="12" creationId="{8ACC5D11-F323-16FA-A8C1-3085FCB26D11}"/>
          </ac:picMkLst>
        </pc:picChg>
        <pc:picChg chg="add mod">
          <ac:chgData name="NEANG Sandrine" userId="9f31628a-0996-4528-83bd-935a76360834" providerId="ADAL" clId="{6052A657-EBDE-4A21-A754-3FDD7C2F6149}" dt="2023-03-13T22:21:06.318" v="1715" actId="1076"/>
          <ac:picMkLst>
            <pc:docMk/>
            <pc:sldMk cId="1065745328" sldId="264"/>
            <ac:picMk id="1026" creationId="{CF34F000-B9B4-4738-688E-162835DA3058}"/>
          </ac:picMkLst>
        </pc:picChg>
      </pc:sldChg>
      <pc:sldChg chg="modSp add del mod">
        <pc:chgData name="NEANG Sandrine" userId="9f31628a-0996-4528-83bd-935a76360834" providerId="ADAL" clId="{6052A657-EBDE-4A21-A754-3FDD7C2F6149}" dt="2023-03-12T15:17:08.960" v="1006" actId="2890"/>
        <pc:sldMkLst>
          <pc:docMk/>
          <pc:sldMk cId="172641369" sldId="265"/>
        </pc:sldMkLst>
        <pc:spChg chg="mod">
          <ac:chgData name="NEANG Sandrine" userId="9f31628a-0996-4528-83bd-935a76360834" providerId="ADAL" clId="{6052A657-EBDE-4A21-A754-3FDD7C2F6149}" dt="2023-03-12T15:17:08.803" v="1005" actId="20577"/>
          <ac:spMkLst>
            <pc:docMk/>
            <pc:sldMk cId="172641369" sldId="265"/>
            <ac:spMk id="2" creationId="{F8FD234C-09BA-AF7C-F005-7F1E141507DB}"/>
          </ac:spMkLst>
        </pc:spChg>
      </pc:sldChg>
      <pc:sldChg chg="delSp modSp add del mod ord">
        <pc:chgData name="NEANG Sandrine" userId="9f31628a-0996-4528-83bd-935a76360834" providerId="ADAL" clId="{6052A657-EBDE-4A21-A754-3FDD7C2F6149}" dt="2023-03-13T22:21:50.869" v="1716" actId="47"/>
        <pc:sldMkLst>
          <pc:docMk/>
          <pc:sldMk cId="374455070" sldId="265"/>
        </pc:sldMkLst>
        <pc:spChg chg="mod">
          <ac:chgData name="NEANG Sandrine" userId="9f31628a-0996-4528-83bd-935a76360834" providerId="ADAL" clId="{6052A657-EBDE-4A21-A754-3FDD7C2F6149}" dt="2023-03-12T15:17:32.465" v="1017" actId="20577"/>
          <ac:spMkLst>
            <pc:docMk/>
            <pc:sldMk cId="374455070" sldId="265"/>
            <ac:spMk id="2" creationId="{F8FD234C-09BA-AF7C-F005-7F1E141507DB}"/>
          </ac:spMkLst>
        </pc:spChg>
        <pc:picChg chg="del">
          <ac:chgData name="NEANG Sandrine" userId="9f31628a-0996-4528-83bd-935a76360834" providerId="ADAL" clId="{6052A657-EBDE-4A21-A754-3FDD7C2F6149}" dt="2023-03-12T15:17:29.017" v="1015" actId="478"/>
          <ac:picMkLst>
            <pc:docMk/>
            <pc:sldMk cId="374455070" sldId="265"/>
            <ac:picMk id="6" creationId="{5CA95888-EE28-DA50-9D69-EC9995C6013D}"/>
          </ac:picMkLst>
        </pc:picChg>
        <pc:picChg chg="del">
          <ac:chgData name="NEANG Sandrine" userId="9f31628a-0996-4528-83bd-935a76360834" providerId="ADAL" clId="{6052A657-EBDE-4A21-A754-3FDD7C2F6149}" dt="2023-03-12T15:17:28.586" v="1014" actId="478"/>
          <ac:picMkLst>
            <pc:docMk/>
            <pc:sldMk cId="374455070" sldId="265"/>
            <ac:picMk id="10" creationId="{7627BB06-9466-9DE5-578A-0EC459FC6F68}"/>
          </ac:picMkLst>
        </pc:picChg>
        <pc:picChg chg="del">
          <ac:chgData name="NEANG Sandrine" userId="9f31628a-0996-4528-83bd-935a76360834" providerId="ADAL" clId="{6052A657-EBDE-4A21-A754-3FDD7C2F6149}" dt="2023-03-12T15:17:29.708" v="1016" actId="478"/>
          <ac:picMkLst>
            <pc:docMk/>
            <pc:sldMk cId="374455070" sldId="265"/>
            <ac:picMk id="14" creationId="{16361E2C-4EF6-FF6E-84D1-9769C0538A06}"/>
          </ac:picMkLst>
        </pc:picChg>
      </pc:sldChg>
      <pc:sldChg chg="addSp delSp modSp add mod ord setBg setClrOvrMap">
        <pc:chgData name="NEANG Sandrine" userId="9f31628a-0996-4528-83bd-935a76360834" providerId="ADAL" clId="{6052A657-EBDE-4A21-A754-3FDD7C2F6149}" dt="2023-03-12T15:18:18.035" v="1053" actId="1076"/>
        <pc:sldMkLst>
          <pc:docMk/>
          <pc:sldMk cId="1193250816" sldId="266"/>
        </pc:sldMkLst>
        <pc:spChg chg="mod">
          <ac:chgData name="NEANG Sandrine" userId="9f31628a-0996-4528-83bd-935a76360834" providerId="ADAL" clId="{6052A657-EBDE-4A21-A754-3FDD7C2F6149}" dt="2023-03-12T15:18:06.212" v="1048" actId="1076"/>
          <ac:spMkLst>
            <pc:docMk/>
            <pc:sldMk cId="1193250816" sldId="266"/>
            <ac:spMk id="2" creationId="{00000000-0000-0000-0000-000000000000}"/>
          </ac:spMkLst>
        </pc:spChg>
        <pc:spChg chg="mod">
          <ac:chgData name="NEANG Sandrine" userId="9f31628a-0996-4528-83bd-935a76360834" providerId="ADAL" clId="{6052A657-EBDE-4A21-A754-3FDD7C2F6149}" dt="2023-03-12T15:18:18.035" v="1053" actId="1076"/>
          <ac:spMkLst>
            <pc:docMk/>
            <pc:sldMk cId="1193250816" sldId="266"/>
            <ac:spMk id="3" creationId="{00000000-0000-0000-0000-000000000000}"/>
          </ac:spMkLst>
        </pc:spChg>
        <pc:spChg chg="del">
          <ac:chgData name="NEANG Sandrine" userId="9f31628a-0996-4528-83bd-935a76360834" providerId="ADAL" clId="{6052A657-EBDE-4A21-A754-3FDD7C2F6149}" dt="2023-03-12T15:17:49.776" v="1021" actId="26606"/>
          <ac:spMkLst>
            <pc:docMk/>
            <pc:sldMk cId="1193250816" sldId="266"/>
            <ac:spMk id="8" creationId="{ECC07320-C2CA-4E29-8481-9D9E143C7788}"/>
          </ac:spMkLst>
        </pc:spChg>
        <pc:spChg chg="del">
          <ac:chgData name="NEANG Sandrine" userId="9f31628a-0996-4528-83bd-935a76360834" providerId="ADAL" clId="{6052A657-EBDE-4A21-A754-3FDD7C2F6149}" dt="2023-03-12T15:17:49.776" v="1021" actId="26606"/>
          <ac:spMkLst>
            <pc:docMk/>
            <pc:sldMk cId="1193250816" sldId="266"/>
            <ac:spMk id="10" creationId="{178FB36B-5BFE-42CA-BC60-1115E0D95EEC}"/>
          </ac:spMkLst>
        </pc:spChg>
        <pc:spChg chg="add">
          <ac:chgData name="NEANG Sandrine" userId="9f31628a-0996-4528-83bd-935a76360834" providerId="ADAL" clId="{6052A657-EBDE-4A21-A754-3FDD7C2F6149}" dt="2023-03-12T15:17:49.776" v="1021" actId="26606"/>
          <ac:spMkLst>
            <pc:docMk/>
            <pc:sldMk cId="1193250816" sldId="266"/>
            <ac:spMk id="15" creationId="{71B2258F-86CA-4D4D-8270-BC05FCDEBFB3}"/>
          </ac:spMkLst>
        </pc:spChg>
        <pc:picChg chg="mod">
          <ac:chgData name="NEANG Sandrine" userId="9f31628a-0996-4528-83bd-935a76360834" providerId="ADAL" clId="{6052A657-EBDE-4A21-A754-3FDD7C2F6149}" dt="2023-03-12T15:18:15.372" v="1052" actId="1076"/>
          <ac:picMkLst>
            <pc:docMk/>
            <pc:sldMk cId="1193250816" sldId="266"/>
            <ac:picMk id="4" creationId="{8237C81D-E6A3-324D-FEEA-0E4B015E4D82}"/>
          </ac:picMkLst>
        </pc:picChg>
      </pc:sldChg>
      <pc:sldChg chg="modSp del mod">
        <pc:chgData name="NEANG Sandrine" userId="9f31628a-0996-4528-83bd-935a76360834" providerId="ADAL" clId="{6052A657-EBDE-4A21-A754-3FDD7C2F6149}" dt="2023-03-13T22:04:29.027" v="1591" actId="47"/>
        <pc:sldMkLst>
          <pc:docMk/>
          <pc:sldMk cId="726716947" sldId="267"/>
        </pc:sldMkLst>
        <pc:picChg chg="mod">
          <ac:chgData name="NEANG Sandrine" userId="9f31628a-0996-4528-83bd-935a76360834" providerId="ADAL" clId="{6052A657-EBDE-4A21-A754-3FDD7C2F6149}" dt="2023-03-13T22:01:26.342" v="1572" actId="1076"/>
          <ac:picMkLst>
            <pc:docMk/>
            <pc:sldMk cId="726716947" sldId="267"/>
            <ac:picMk id="3" creationId="{D6E9B7C1-A991-E6AF-1968-0443655957CF}"/>
          </ac:picMkLst>
        </pc:picChg>
      </pc:sldChg>
      <pc:sldChg chg="addSp delSp modSp add mod">
        <pc:chgData name="NEANG Sandrine" userId="9f31628a-0996-4528-83bd-935a76360834" providerId="ADAL" clId="{6052A657-EBDE-4A21-A754-3FDD7C2F6149}" dt="2023-03-13T22:08:54.430" v="1685" actId="113"/>
        <pc:sldMkLst>
          <pc:docMk/>
          <pc:sldMk cId="2307371730" sldId="269"/>
        </pc:sldMkLst>
        <pc:spChg chg="mod">
          <ac:chgData name="NEANG Sandrine" userId="9f31628a-0996-4528-83bd-935a76360834" providerId="ADAL" clId="{6052A657-EBDE-4A21-A754-3FDD7C2F6149}" dt="2023-03-13T22:08:54.430" v="1685" actId="113"/>
          <ac:spMkLst>
            <pc:docMk/>
            <pc:sldMk cId="2307371730" sldId="269"/>
            <ac:spMk id="2" creationId="{F8FD234C-09BA-AF7C-F005-7F1E141507DB}"/>
          </ac:spMkLst>
        </pc:spChg>
        <pc:spChg chg="add del mod">
          <ac:chgData name="NEANG Sandrine" userId="9f31628a-0996-4528-83bd-935a76360834" providerId="ADAL" clId="{6052A657-EBDE-4A21-A754-3FDD7C2F6149}" dt="2023-03-13T22:04:20.343" v="1587" actId="478"/>
          <ac:spMkLst>
            <pc:docMk/>
            <pc:sldMk cId="2307371730" sldId="269"/>
            <ac:spMk id="4" creationId="{08234962-E0B6-0A28-EDFE-A5ACEC7994B0}"/>
          </ac:spMkLst>
        </pc:spChg>
        <pc:graphicFrameChg chg="del">
          <ac:chgData name="NEANG Sandrine" userId="9f31628a-0996-4528-83bd-935a76360834" providerId="ADAL" clId="{6052A657-EBDE-4A21-A754-3FDD7C2F6149}" dt="2023-03-13T22:02:56.423" v="1583" actId="478"/>
          <ac:graphicFrameMkLst>
            <pc:docMk/>
            <pc:sldMk cId="2307371730" sldId="269"/>
            <ac:graphicFrameMk id="5" creationId="{DFD4E70C-2BB8-D3EC-463D-8821309BA5D2}"/>
          </ac:graphicFrameMkLst>
        </pc:graphicFrameChg>
        <pc:picChg chg="add mod">
          <ac:chgData name="NEANG Sandrine" userId="9f31628a-0996-4528-83bd-935a76360834" providerId="ADAL" clId="{6052A657-EBDE-4A21-A754-3FDD7C2F6149}" dt="2023-03-13T22:02:59.695" v="1584"/>
          <ac:picMkLst>
            <pc:docMk/>
            <pc:sldMk cId="2307371730" sldId="269"/>
            <ac:picMk id="3" creationId="{F9054E63-3824-D91A-4C4A-6C2E3292B1E1}"/>
          </ac:picMkLst>
        </pc:picChg>
        <pc:picChg chg="add mod">
          <ac:chgData name="NEANG Sandrine" userId="9f31628a-0996-4528-83bd-935a76360834" providerId="ADAL" clId="{6052A657-EBDE-4A21-A754-3FDD7C2F6149}" dt="2023-03-13T22:04:24.171" v="1590" actId="1076"/>
          <ac:picMkLst>
            <pc:docMk/>
            <pc:sldMk cId="2307371730" sldId="269"/>
            <ac:picMk id="7" creationId="{E8974900-ACEE-EA48-78BC-DD03A07FB04A}"/>
          </ac:picMkLst>
        </pc:picChg>
      </pc:sldChg>
      <pc:sldChg chg="addSp delSp modSp add mod ord">
        <pc:chgData name="NEANG Sandrine" userId="9f31628a-0996-4528-83bd-935a76360834" providerId="ADAL" clId="{6052A657-EBDE-4A21-A754-3FDD7C2F6149}" dt="2023-03-13T22:08:56.993" v="1686" actId="113"/>
        <pc:sldMkLst>
          <pc:docMk/>
          <pc:sldMk cId="4095725570" sldId="270"/>
        </pc:sldMkLst>
        <pc:spChg chg="mod">
          <ac:chgData name="NEANG Sandrine" userId="9f31628a-0996-4528-83bd-935a76360834" providerId="ADAL" clId="{6052A657-EBDE-4A21-A754-3FDD7C2F6149}" dt="2023-03-13T22:08:56.993" v="1686" actId="113"/>
          <ac:spMkLst>
            <pc:docMk/>
            <pc:sldMk cId="4095725570" sldId="270"/>
            <ac:spMk id="2" creationId="{F8FD234C-09BA-AF7C-F005-7F1E141507DB}"/>
          </ac:spMkLst>
        </pc:spChg>
        <pc:spChg chg="add mod">
          <ac:chgData name="NEANG Sandrine" userId="9f31628a-0996-4528-83bd-935a76360834" providerId="ADAL" clId="{6052A657-EBDE-4A21-A754-3FDD7C2F6149}" dt="2023-03-13T22:07:07.930" v="1681" actId="1076"/>
          <ac:spMkLst>
            <pc:docMk/>
            <pc:sldMk cId="4095725570" sldId="270"/>
            <ac:spMk id="8" creationId="{BA968D76-4EB8-F776-BE12-9FAB1080767F}"/>
          </ac:spMkLst>
        </pc:spChg>
        <pc:picChg chg="del">
          <ac:chgData name="NEANG Sandrine" userId="9f31628a-0996-4528-83bd-935a76360834" providerId="ADAL" clId="{6052A657-EBDE-4A21-A754-3FDD7C2F6149}" dt="2023-03-13T22:04:48.440" v="1597" actId="478"/>
          <ac:picMkLst>
            <pc:docMk/>
            <pc:sldMk cId="4095725570" sldId="270"/>
            <ac:picMk id="3" creationId="{F9054E63-3824-D91A-4C4A-6C2E3292B1E1}"/>
          </ac:picMkLst>
        </pc:picChg>
        <pc:picChg chg="add mod">
          <ac:chgData name="NEANG Sandrine" userId="9f31628a-0996-4528-83bd-935a76360834" providerId="ADAL" clId="{6052A657-EBDE-4A21-A754-3FDD7C2F6149}" dt="2023-03-13T22:06:47.148" v="1674" actId="1076"/>
          <ac:picMkLst>
            <pc:docMk/>
            <pc:sldMk cId="4095725570" sldId="270"/>
            <ac:picMk id="4" creationId="{50AB7781-0CA3-6A4B-7221-179C886E4621}"/>
          </ac:picMkLst>
        </pc:picChg>
        <pc:picChg chg="add mod">
          <ac:chgData name="NEANG Sandrine" userId="9f31628a-0996-4528-83bd-935a76360834" providerId="ADAL" clId="{6052A657-EBDE-4A21-A754-3FDD7C2F6149}" dt="2023-03-13T22:07:09.976" v="1682" actId="1076"/>
          <ac:picMkLst>
            <pc:docMk/>
            <pc:sldMk cId="4095725570" sldId="270"/>
            <ac:picMk id="5" creationId="{7B2F620D-08D0-1FD8-F5A7-2CD6241F89A9}"/>
          </ac:picMkLst>
        </pc:picChg>
        <pc:picChg chg="add mod">
          <ac:chgData name="NEANG Sandrine" userId="9f31628a-0996-4528-83bd-935a76360834" providerId="ADAL" clId="{6052A657-EBDE-4A21-A754-3FDD7C2F6149}" dt="2023-03-13T22:07:11.336" v="1683" actId="1076"/>
          <ac:picMkLst>
            <pc:docMk/>
            <pc:sldMk cId="4095725570" sldId="270"/>
            <ac:picMk id="6" creationId="{C6111068-4127-A0A6-9AD1-8D87B8D73D6F}"/>
          </ac:picMkLst>
        </pc:picChg>
        <pc:picChg chg="del">
          <ac:chgData name="NEANG Sandrine" userId="9f31628a-0996-4528-83bd-935a76360834" providerId="ADAL" clId="{6052A657-EBDE-4A21-A754-3FDD7C2F6149}" dt="2023-03-13T22:04:48.890" v="1598" actId="478"/>
          <ac:picMkLst>
            <pc:docMk/>
            <pc:sldMk cId="4095725570" sldId="270"/>
            <ac:picMk id="7" creationId="{E8974900-ACEE-EA48-78BC-DD03A07FB04A}"/>
          </ac:picMkLst>
        </pc:picChg>
      </pc:sldChg>
      <pc:sldMasterChg chg="del delSldLayout">
        <pc:chgData name="NEANG Sandrine" userId="9f31628a-0996-4528-83bd-935a76360834" providerId="ADAL" clId="{6052A657-EBDE-4A21-A754-3FDD7C2F6149}" dt="2023-03-12T14:36:06.367" v="200" actId="26606"/>
        <pc:sldMasterMkLst>
          <pc:docMk/>
          <pc:sldMasterMk cId="3075321782" sldId="2147483660"/>
        </pc:sldMasterMkLst>
        <pc:sldLayoutChg chg="del">
          <pc:chgData name="NEANG Sandrine" userId="9f31628a-0996-4528-83bd-935a76360834" providerId="ADAL" clId="{6052A657-EBDE-4A21-A754-3FDD7C2F6149}" dt="2023-03-12T14:36:06.367" v="200" actId="26606"/>
          <pc:sldLayoutMkLst>
            <pc:docMk/>
            <pc:sldMasterMk cId="3075321782" sldId="2147483660"/>
            <pc:sldLayoutMk cId="2415781123" sldId="2147483661"/>
          </pc:sldLayoutMkLst>
        </pc:sldLayoutChg>
        <pc:sldLayoutChg chg="del">
          <pc:chgData name="NEANG Sandrine" userId="9f31628a-0996-4528-83bd-935a76360834" providerId="ADAL" clId="{6052A657-EBDE-4A21-A754-3FDD7C2F6149}" dt="2023-03-12T14:36:06.367" v="200" actId="26606"/>
          <pc:sldLayoutMkLst>
            <pc:docMk/>
            <pc:sldMasterMk cId="3075321782" sldId="2147483660"/>
            <pc:sldLayoutMk cId="2660499444" sldId="2147483662"/>
          </pc:sldLayoutMkLst>
        </pc:sldLayoutChg>
        <pc:sldLayoutChg chg="del">
          <pc:chgData name="NEANG Sandrine" userId="9f31628a-0996-4528-83bd-935a76360834" providerId="ADAL" clId="{6052A657-EBDE-4A21-A754-3FDD7C2F6149}" dt="2023-03-12T14:36:06.367" v="200" actId="26606"/>
          <pc:sldLayoutMkLst>
            <pc:docMk/>
            <pc:sldMasterMk cId="3075321782" sldId="2147483660"/>
            <pc:sldLayoutMk cId="1251373189" sldId="2147483663"/>
          </pc:sldLayoutMkLst>
        </pc:sldLayoutChg>
        <pc:sldLayoutChg chg="del">
          <pc:chgData name="NEANG Sandrine" userId="9f31628a-0996-4528-83bd-935a76360834" providerId="ADAL" clId="{6052A657-EBDE-4A21-A754-3FDD7C2F6149}" dt="2023-03-12T14:36:06.367" v="200" actId="26606"/>
          <pc:sldLayoutMkLst>
            <pc:docMk/>
            <pc:sldMasterMk cId="3075321782" sldId="2147483660"/>
            <pc:sldLayoutMk cId="1092038501" sldId="2147483664"/>
          </pc:sldLayoutMkLst>
        </pc:sldLayoutChg>
        <pc:sldLayoutChg chg="del">
          <pc:chgData name="NEANG Sandrine" userId="9f31628a-0996-4528-83bd-935a76360834" providerId="ADAL" clId="{6052A657-EBDE-4A21-A754-3FDD7C2F6149}" dt="2023-03-12T14:36:06.367" v="200" actId="26606"/>
          <pc:sldLayoutMkLst>
            <pc:docMk/>
            <pc:sldMasterMk cId="3075321782" sldId="2147483660"/>
            <pc:sldLayoutMk cId="2596575959" sldId="2147483665"/>
          </pc:sldLayoutMkLst>
        </pc:sldLayoutChg>
        <pc:sldLayoutChg chg="del">
          <pc:chgData name="NEANG Sandrine" userId="9f31628a-0996-4528-83bd-935a76360834" providerId="ADAL" clId="{6052A657-EBDE-4A21-A754-3FDD7C2F6149}" dt="2023-03-12T14:36:06.367" v="200" actId="26606"/>
          <pc:sldLayoutMkLst>
            <pc:docMk/>
            <pc:sldMasterMk cId="3075321782" sldId="2147483660"/>
            <pc:sldLayoutMk cId="3065000489" sldId="2147483666"/>
          </pc:sldLayoutMkLst>
        </pc:sldLayoutChg>
        <pc:sldLayoutChg chg="del">
          <pc:chgData name="NEANG Sandrine" userId="9f31628a-0996-4528-83bd-935a76360834" providerId="ADAL" clId="{6052A657-EBDE-4A21-A754-3FDD7C2F6149}" dt="2023-03-12T14:36:06.367" v="200" actId="26606"/>
          <pc:sldLayoutMkLst>
            <pc:docMk/>
            <pc:sldMasterMk cId="3075321782" sldId="2147483660"/>
            <pc:sldLayoutMk cId="359308335" sldId="2147483667"/>
          </pc:sldLayoutMkLst>
        </pc:sldLayoutChg>
        <pc:sldLayoutChg chg="del">
          <pc:chgData name="NEANG Sandrine" userId="9f31628a-0996-4528-83bd-935a76360834" providerId="ADAL" clId="{6052A657-EBDE-4A21-A754-3FDD7C2F6149}" dt="2023-03-12T14:36:06.367" v="200" actId="26606"/>
          <pc:sldLayoutMkLst>
            <pc:docMk/>
            <pc:sldMasterMk cId="3075321782" sldId="2147483660"/>
            <pc:sldLayoutMk cId="3261644323" sldId="2147483668"/>
          </pc:sldLayoutMkLst>
        </pc:sldLayoutChg>
        <pc:sldLayoutChg chg="del">
          <pc:chgData name="NEANG Sandrine" userId="9f31628a-0996-4528-83bd-935a76360834" providerId="ADAL" clId="{6052A657-EBDE-4A21-A754-3FDD7C2F6149}" dt="2023-03-12T14:36:06.367" v="200" actId="26606"/>
          <pc:sldLayoutMkLst>
            <pc:docMk/>
            <pc:sldMasterMk cId="3075321782" sldId="2147483660"/>
            <pc:sldLayoutMk cId="2908911835" sldId="2147483669"/>
          </pc:sldLayoutMkLst>
        </pc:sldLayoutChg>
        <pc:sldLayoutChg chg="del">
          <pc:chgData name="NEANG Sandrine" userId="9f31628a-0996-4528-83bd-935a76360834" providerId="ADAL" clId="{6052A657-EBDE-4A21-A754-3FDD7C2F6149}" dt="2023-03-12T14:36:06.367" v="200" actId="26606"/>
          <pc:sldLayoutMkLst>
            <pc:docMk/>
            <pc:sldMasterMk cId="3075321782" sldId="2147483660"/>
            <pc:sldLayoutMk cId="2919544222" sldId="2147483670"/>
          </pc:sldLayoutMkLst>
        </pc:sldLayoutChg>
        <pc:sldLayoutChg chg="del">
          <pc:chgData name="NEANG Sandrine" userId="9f31628a-0996-4528-83bd-935a76360834" providerId="ADAL" clId="{6052A657-EBDE-4A21-A754-3FDD7C2F6149}" dt="2023-03-12T14:36:06.367" v="200" actId="26606"/>
          <pc:sldLayoutMkLst>
            <pc:docMk/>
            <pc:sldMasterMk cId="3075321782" sldId="2147483660"/>
            <pc:sldLayoutMk cId="3131602312" sldId="2147483671"/>
          </pc:sldLayoutMkLst>
        </pc:sldLayoutChg>
      </pc:sldMasterChg>
      <pc:sldMasterChg chg="add addSldLayout">
        <pc:chgData name="NEANG Sandrine" userId="9f31628a-0996-4528-83bd-935a76360834" providerId="ADAL" clId="{6052A657-EBDE-4A21-A754-3FDD7C2F6149}" dt="2023-03-12T14:36:06.367" v="200" actId="26606"/>
        <pc:sldMasterMkLst>
          <pc:docMk/>
          <pc:sldMasterMk cId="578187829" sldId="2147483737"/>
        </pc:sldMasterMkLst>
        <pc:sldLayoutChg chg="add">
          <pc:chgData name="NEANG Sandrine" userId="9f31628a-0996-4528-83bd-935a76360834" providerId="ADAL" clId="{6052A657-EBDE-4A21-A754-3FDD7C2F6149}" dt="2023-03-12T14:36:06.367" v="200" actId="26606"/>
          <pc:sldLayoutMkLst>
            <pc:docMk/>
            <pc:sldMasterMk cId="578187829" sldId="2147483737"/>
            <pc:sldLayoutMk cId="3449973392" sldId="2147483726"/>
          </pc:sldLayoutMkLst>
        </pc:sldLayoutChg>
        <pc:sldLayoutChg chg="add">
          <pc:chgData name="NEANG Sandrine" userId="9f31628a-0996-4528-83bd-935a76360834" providerId="ADAL" clId="{6052A657-EBDE-4A21-A754-3FDD7C2F6149}" dt="2023-03-12T14:36:06.367" v="200" actId="26606"/>
          <pc:sldLayoutMkLst>
            <pc:docMk/>
            <pc:sldMasterMk cId="578187829" sldId="2147483737"/>
            <pc:sldLayoutMk cId="312973055" sldId="2147483727"/>
          </pc:sldLayoutMkLst>
        </pc:sldLayoutChg>
        <pc:sldLayoutChg chg="add">
          <pc:chgData name="NEANG Sandrine" userId="9f31628a-0996-4528-83bd-935a76360834" providerId="ADAL" clId="{6052A657-EBDE-4A21-A754-3FDD7C2F6149}" dt="2023-03-12T14:36:06.367" v="200" actId="26606"/>
          <pc:sldLayoutMkLst>
            <pc:docMk/>
            <pc:sldMasterMk cId="578187829" sldId="2147483737"/>
            <pc:sldLayoutMk cId="97135702" sldId="2147483728"/>
          </pc:sldLayoutMkLst>
        </pc:sldLayoutChg>
        <pc:sldLayoutChg chg="add">
          <pc:chgData name="NEANG Sandrine" userId="9f31628a-0996-4528-83bd-935a76360834" providerId="ADAL" clId="{6052A657-EBDE-4A21-A754-3FDD7C2F6149}" dt="2023-03-12T14:36:06.367" v="200" actId="26606"/>
          <pc:sldLayoutMkLst>
            <pc:docMk/>
            <pc:sldMasterMk cId="578187829" sldId="2147483737"/>
            <pc:sldLayoutMk cId="3470708209" sldId="2147483729"/>
          </pc:sldLayoutMkLst>
        </pc:sldLayoutChg>
        <pc:sldLayoutChg chg="add">
          <pc:chgData name="NEANG Sandrine" userId="9f31628a-0996-4528-83bd-935a76360834" providerId="ADAL" clId="{6052A657-EBDE-4A21-A754-3FDD7C2F6149}" dt="2023-03-12T14:36:06.367" v="200" actId="26606"/>
          <pc:sldLayoutMkLst>
            <pc:docMk/>
            <pc:sldMasterMk cId="578187829" sldId="2147483737"/>
            <pc:sldLayoutMk cId="2140839149" sldId="2147483730"/>
          </pc:sldLayoutMkLst>
        </pc:sldLayoutChg>
        <pc:sldLayoutChg chg="add">
          <pc:chgData name="NEANG Sandrine" userId="9f31628a-0996-4528-83bd-935a76360834" providerId="ADAL" clId="{6052A657-EBDE-4A21-A754-3FDD7C2F6149}" dt="2023-03-12T14:36:06.367" v="200" actId="26606"/>
          <pc:sldLayoutMkLst>
            <pc:docMk/>
            <pc:sldMasterMk cId="578187829" sldId="2147483737"/>
            <pc:sldLayoutMk cId="3881795301" sldId="2147483731"/>
          </pc:sldLayoutMkLst>
        </pc:sldLayoutChg>
        <pc:sldLayoutChg chg="add">
          <pc:chgData name="NEANG Sandrine" userId="9f31628a-0996-4528-83bd-935a76360834" providerId="ADAL" clId="{6052A657-EBDE-4A21-A754-3FDD7C2F6149}" dt="2023-03-12T14:36:06.367" v="200" actId="26606"/>
          <pc:sldLayoutMkLst>
            <pc:docMk/>
            <pc:sldMasterMk cId="578187829" sldId="2147483737"/>
            <pc:sldLayoutMk cId="2183499330" sldId="2147483732"/>
          </pc:sldLayoutMkLst>
        </pc:sldLayoutChg>
        <pc:sldLayoutChg chg="add">
          <pc:chgData name="NEANG Sandrine" userId="9f31628a-0996-4528-83bd-935a76360834" providerId="ADAL" clId="{6052A657-EBDE-4A21-A754-3FDD7C2F6149}" dt="2023-03-12T14:36:06.367" v="200" actId="26606"/>
          <pc:sldLayoutMkLst>
            <pc:docMk/>
            <pc:sldMasterMk cId="578187829" sldId="2147483737"/>
            <pc:sldLayoutMk cId="2363487835" sldId="2147483733"/>
          </pc:sldLayoutMkLst>
        </pc:sldLayoutChg>
        <pc:sldLayoutChg chg="add">
          <pc:chgData name="NEANG Sandrine" userId="9f31628a-0996-4528-83bd-935a76360834" providerId="ADAL" clId="{6052A657-EBDE-4A21-A754-3FDD7C2F6149}" dt="2023-03-12T14:36:06.367" v="200" actId="26606"/>
          <pc:sldLayoutMkLst>
            <pc:docMk/>
            <pc:sldMasterMk cId="578187829" sldId="2147483737"/>
            <pc:sldLayoutMk cId="36810754" sldId="2147483734"/>
          </pc:sldLayoutMkLst>
        </pc:sldLayoutChg>
        <pc:sldLayoutChg chg="add">
          <pc:chgData name="NEANG Sandrine" userId="9f31628a-0996-4528-83bd-935a76360834" providerId="ADAL" clId="{6052A657-EBDE-4A21-A754-3FDD7C2F6149}" dt="2023-03-12T14:36:06.367" v="200" actId="26606"/>
          <pc:sldLayoutMkLst>
            <pc:docMk/>
            <pc:sldMasterMk cId="578187829" sldId="2147483737"/>
            <pc:sldLayoutMk cId="3487371737" sldId="2147483735"/>
          </pc:sldLayoutMkLst>
        </pc:sldLayoutChg>
        <pc:sldLayoutChg chg="add">
          <pc:chgData name="NEANG Sandrine" userId="9f31628a-0996-4528-83bd-935a76360834" providerId="ADAL" clId="{6052A657-EBDE-4A21-A754-3FDD7C2F6149}" dt="2023-03-12T14:36:06.367" v="200" actId="26606"/>
          <pc:sldLayoutMkLst>
            <pc:docMk/>
            <pc:sldMasterMk cId="578187829" sldId="2147483737"/>
            <pc:sldLayoutMk cId="2534875703" sldId="2147483736"/>
          </pc:sldLayoutMkLst>
        </pc:sldLayoutChg>
      </pc:sldMasterChg>
    </pc:docChg>
  </pc:docChgLst>
  <pc:docChgLst>
    <pc:chgData name="TERRASSE Hugo" userId="S::hugo.terrasse@edu.devinci.fr::f38d34be-13d6-4d5a-8b5f-8e1dab226bea" providerId="AD" clId="Web-{63B920CA-FC30-46FF-B626-003FCED51FA1}"/>
    <pc:docChg chg="modSld">
      <pc:chgData name="TERRASSE Hugo" userId="S::hugo.terrasse@edu.devinci.fr::f38d34be-13d6-4d5a-8b5f-8e1dab226bea" providerId="AD" clId="Web-{63B920CA-FC30-46FF-B626-003FCED51FA1}" dt="2023-03-13T22:10:56.633" v="108" actId="1076"/>
      <pc:docMkLst>
        <pc:docMk/>
      </pc:docMkLst>
      <pc:sldChg chg="addSp delSp modSp">
        <pc:chgData name="TERRASSE Hugo" userId="S::hugo.terrasse@edu.devinci.fr::f38d34be-13d6-4d5a-8b5f-8e1dab226bea" providerId="AD" clId="Web-{63B920CA-FC30-46FF-B626-003FCED51FA1}" dt="2023-03-13T22:10:56.633" v="108" actId="1076"/>
        <pc:sldMkLst>
          <pc:docMk/>
          <pc:sldMk cId="1065745328" sldId="264"/>
        </pc:sldMkLst>
        <pc:spChg chg="del">
          <ac:chgData name="TERRASSE Hugo" userId="S::hugo.terrasse@edu.devinci.fr::f38d34be-13d6-4d5a-8b5f-8e1dab226bea" providerId="AD" clId="Web-{63B920CA-FC30-46FF-B626-003FCED51FA1}" dt="2023-03-13T22:02:58.693" v="5"/>
          <ac:spMkLst>
            <pc:docMk/>
            <pc:sldMk cId="1065745328" sldId="264"/>
            <ac:spMk id="3" creationId="{463B8048-5343-BDCC-07FC-86E806C7B15A}"/>
          </ac:spMkLst>
        </pc:spChg>
        <pc:spChg chg="del">
          <ac:chgData name="TERRASSE Hugo" userId="S::hugo.terrasse@edu.devinci.fr::f38d34be-13d6-4d5a-8b5f-8e1dab226bea" providerId="AD" clId="Web-{63B920CA-FC30-46FF-B626-003FCED51FA1}" dt="2023-03-13T22:02:56.459" v="3"/>
          <ac:spMkLst>
            <pc:docMk/>
            <pc:sldMk cId="1065745328" sldId="264"/>
            <ac:spMk id="4" creationId="{F66BA47B-D160-2359-6ABD-3C1ECDB084E0}"/>
          </ac:spMkLst>
        </pc:spChg>
        <pc:spChg chg="mod">
          <ac:chgData name="TERRASSE Hugo" userId="S::hugo.terrasse@edu.devinci.fr::f38d34be-13d6-4d5a-8b5f-8e1dab226bea" providerId="AD" clId="Web-{63B920CA-FC30-46FF-B626-003FCED51FA1}" dt="2023-03-13T22:02:40.099" v="2" actId="20577"/>
          <ac:spMkLst>
            <pc:docMk/>
            <pc:sldMk cId="1065745328" sldId="264"/>
            <ac:spMk id="6" creationId="{9317364B-5D0C-ED1E-875E-AE92E4D637EA}"/>
          </ac:spMkLst>
        </pc:spChg>
        <pc:spChg chg="mod">
          <ac:chgData name="TERRASSE Hugo" userId="S::hugo.terrasse@edu.devinci.fr::f38d34be-13d6-4d5a-8b5f-8e1dab226bea" providerId="AD" clId="Web-{63B920CA-FC30-46FF-B626-003FCED51FA1}" dt="2023-03-13T22:02:34.724" v="1" actId="20577"/>
          <ac:spMkLst>
            <pc:docMk/>
            <pc:sldMk cId="1065745328" sldId="264"/>
            <ac:spMk id="7" creationId="{CFC19EC8-CF67-8923-6EC6-3445AD822D8F}"/>
          </ac:spMkLst>
        </pc:spChg>
        <pc:spChg chg="del">
          <ac:chgData name="TERRASSE Hugo" userId="S::hugo.terrasse@edu.devinci.fr::f38d34be-13d6-4d5a-8b5f-8e1dab226bea" providerId="AD" clId="Web-{63B920CA-FC30-46FF-B626-003FCED51FA1}" dt="2023-03-13T22:02:57.662" v="4"/>
          <ac:spMkLst>
            <pc:docMk/>
            <pc:sldMk cId="1065745328" sldId="264"/>
            <ac:spMk id="8" creationId="{0BD40643-BA2C-F0B6-5904-511D120F2CAB}"/>
          </ac:spMkLst>
        </pc:spChg>
        <pc:spChg chg="add mod">
          <ac:chgData name="TERRASSE Hugo" userId="S::hugo.terrasse@edu.devinci.fr::f38d34be-13d6-4d5a-8b5f-8e1dab226bea" providerId="AD" clId="Web-{63B920CA-FC30-46FF-B626-003FCED51FA1}" dt="2023-03-13T22:04:47.510" v="69" actId="1076"/>
          <ac:spMkLst>
            <pc:docMk/>
            <pc:sldMk cId="1065745328" sldId="264"/>
            <ac:spMk id="9" creationId="{E25D5A74-F422-4B02-A11C-242C14037E50}"/>
          </ac:spMkLst>
        </pc:spChg>
        <pc:spChg chg="add mod">
          <ac:chgData name="TERRASSE Hugo" userId="S::hugo.terrasse@edu.devinci.fr::f38d34be-13d6-4d5a-8b5f-8e1dab226bea" providerId="AD" clId="Web-{63B920CA-FC30-46FF-B626-003FCED51FA1}" dt="2023-03-13T22:04:43.510" v="68" actId="20577"/>
          <ac:spMkLst>
            <pc:docMk/>
            <pc:sldMk cId="1065745328" sldId="264"/>
            <ac:spMk id="10" creationId="{5A3178E3-75BF-3DA6-F5E7-896823C3B272}"/>
          </ac:spMkLst>
        </pc:spChg>
        <pc:spChg chg="add mod">
          <ac:chgData name="TERRASSE Hugo" userId="S::hugo.terrasse@edu.devinci.fr::f38d34be-13d6-4d5a-8b5f-8e1dab226bea" providerId="AD" clId="Web-{63B920CA-FC30-46FF-B626-003FCED51FA1}" dt="2023-03-13T22:07:11.734" v="103" actId="20577"/>
          <ac:spMkLst>
            <pc:docMk/>
            <pc:sldMk cId="1065745328" sldId="264"/>
            <ac:spMk id="11" creationId="{87905028-DD69-935F-C9C2-1484AE023951}"/>
          </ac:spMkLst>
        </pc:spChg>
        <pc:picChg chg="add mod">
          <ac:chgData name="TERRASSE Hugo" userId="S::hugo.terrasse@edu.devinci.fr::f38d34be-13d6-4d5a-8b5f-8e1dab226bea" providerId="AD" clId="Web-{63B920CA-FC30-46FF-B626-003FCED51FA1}" dt="2023-03-13T22:10:56.633" v="108" actId="1076"/>
          <ac:picMkLst>
            <pc:docMk/>
            <pc:sldMk cId="1065745328" sldId="264"/>
            <ac:picMk id="12" creationId="{8ACC5D11-F323-16FA-A8C1-3085FCB26D11}"/>
          </ac:picMkLst>
        </pc:picChg>
      </pc:sldChg>
    </pc:docChg>
  </pc:docChgLst>
  <pc:docChgLst>
    <pc:chgData name="LEMARCHAND Luca" userId="S::luca.lemarchand@edu.devinci.fr::becfa181-ec27-4e41-a67f-661933b119e9" providerId="AD" clId="Web-{8A3FB3B1-B9A4-4D36-974F-5A0F82DAD5BD}"/>
    <pc:docChg chg="addSld modSld">
      <pc:chgData name="LEMARCHAND Luca" userId="S::luca.lemarchand@edu.devinci.fr::becfa181-ec27-4e41-a67f-661933b119e9" providerId="AD" clId="Web-{8A3FB3B1-B9A4-4D36-974F-5A0F82DAD5BD}" dt="2023-03-13T16:53:57.726" v="18" actId="20577"/>
      <pc:docMkLst>
        <pc:docMk/>
      </pc:docMkLst>
      <pc:sldChg chg="modSp">
        <pc:chgData name="LEMARCHAND Luca" userId="S::luca.lemarchand@edu.devinci.fr::becfa181-ec27-4e41-a67f-661933b119e9" providerId="AD" clId="Web-{8A3FB3B1-B9A4-4D36-974F-5A0F82DAD5BD}" dt="2023-03-13T16:53:50.569" v="15" actId="20577"/>
        <pc:sldMkLst>
          <pc:docMk/>
          <pc:sldMk cId="725050013" sldId="261"/>
        </pc:sldMkLst>
        <pc:spChg chg="mod">
          <ac:chgData name="LEMARCHAND Luca" userId="S::luca.lemarchand@edu.devinci.fr::becfa181-ec27-4e41-a67f-661933b119e9" providerId="AD" clId="Web-{8A3FB3B1-B9A4-4D36-974F-5A0F82DAD5BD}" dt="2023-03-13T16:53:50.569" v="15" actId="20577"/>
          <ac:spMkLst>
            <pc:docMk/>
            <pc:sldMk cId="725050013" sldId="261"/>
            <ac:spMk id="2" creationId="{F8FD234C-09BA-AF7C-F005-7F1E141507DB}"/>
          </ac:spMkLst>
        </pc:spChg>
      </pc:sldChg>
      <pc:sldChg chg="modSp">
        <pc:chgData name="LEMARCHAND Luca" userId="S::luca.lemarchand@edu.devinci.fr::becfa181-ec27-4e41-a67f-661933b119e9" providerId="AD" clId="Web-{8A3FB3B1-B9A4-4D36-974F-5A0F82DAD5BD}" dt="2023-03-13T16:53:24.224" v="4" actId="20577"/>
        <pc:sldMkLst>
          <pc:docMk/>
          <pc:sldMk cId="94697699" sldId="262"/>
        </pc:sldMkLst>
        <pc:graphicFrameChg chg="modGraphic">
          <ac:chgData name="LEMARCHAND Luca" userId="S::luca.lemarchand@edu.devinci.fr::becfa181-ec27-4e41-a67f-661933b119e9" providerId="AD" clId="Web-{8A3FB3B1-B9A4-4D36-974F-5A0F82DAD5BD}" dt="2023-03-13T16:53:24.224" v="4" actId="20577"/>
          <ac:graphicFrameMkLst>
            <pc:docMk/>
            <pc:sldMk cId="94697699" sldId="262"/>
            <ac:graphicFrameMk id="5" creationId="{DFD4E70C-2BB8-D3EC-463D-8821309BA5D2}"/>
          </ac:graphicFrameMkLst>
        </pc:graphicFrameChg>
      </pc:sldChg>
      <pc:sldChg chg="modSp add replId">
        <pc:chgData name="LEMARCHAND Luca" userId="S::luca.lemarchand@edu.devinci.fr::becfa181-ec27-4e41-a67f-661933b119e9" providerId="AD" clId="Web-{8A3FB3B1-B9A4-4D36-974F-5A0F82DAD5BD}" dt="2023-03-13T16:53:57.726" v="18" actId="20577"/>
        <pc:sldMkLst>
          <pc:docMk/>
          <pc:sldMk cId="726716947" sldId="267"/>
        </pc:sldMkLst>
        <pc:spChg chg="mod">
          <ac:chgData name="LEMARCHAND Luca" userId="S::luca.lemarchand@edu.devinci.fr::becfa181-ec27-4e41-a67f-661933b119e9" providerId="AD" clId="Web-{8A3FB3B1-B9A4-4D36-974F-5A0F82DAD5BD}" dt="2023-03-13T16:53:57.726" v="18" actId="20577"/>
          <ac:spMkLst>
            <pc:docMk/>
            <pc:sldMk cId="726716947" sldId="267"/>
            <ac:spMk id="2" creationId="{F8FD234C-09BA-AF7C-F005-7F1E141507DB}"/>
          </ac:spMkLst>
        </pc:spChg>
      </pc:sldChg>
    </pc:docChg>
  </pc:docChgLst>
  <pc:docChgLst>
    <pc:chgData name="SIALI Amina" userId="S::amina.siali@edu.devinci.fr::b197245c-470c-4be8-94df-25667bd58e53" providerId="AD" clId="Web-{82F87103-5033-441F-96DF-8239F52EAF07}"/>
    <pc:docChg chg="addSld modSld sldOrd">
      <pc:chgData name="SIALI Amina" userId="S::amina.siali@edu.devinci.fr::b197245c-470c-4be8-94df-25667bd58e53" providerId="AD" clId="Web-{82F87103-5033-441F-96DF-8239F52EAF07}" dt="2023-03-13T17:05:04.209" v="206" actId="1076"/>
      <pc:docMkLst>
        <pc:docMk/>
      </pc:docMkLst>
      <pc:sldChg chg="addSp modSp">
        <pc:chgData name="SIALI Amina" userId="S::amina.siali@edu.devinci.fr::b197245c-470c-4be8-94df-25667bd58e53" providerId="AD" clId="Web-{82F87103-5033-441F-96DF-8239F52EAF07}" dt="2023-03-13T16:57:33.426" v="111" actId="1076"/>
        <pc:sldMkLst>
          <pc:docMk/>
          <pc:sldMk cId="2915318466" sldId="260"/>
        </pc:sldMkLst>
        <pc:spChg chg="add mod">
          <ac:chgData name="SIALI Amina" userId="S::amina.siali@edu.devinci.fr::b197245c-470c-4be8-94df-25667bd58e53" providerId="AD" clId="Web-{82F87103-5033-441F-96DF-8239F52EAF07}" dt="2023-03-13T16:57:33.426" v="111" actId="1076"/>
          <ac:spMkLst>
            <pc:docMk/>
            <pc:sldMk cId="2915318466" sldId="260"/>
            <ac:spMk id="7" creationId="{85FE1BC0-89B1-F993-BC6F-30E2F4CF5D18}"/>
          </ac:spMkLst>
        </pc:spChg>
        <pc:spChg chg="add mod">
          <ac:chgData name="SIALI Amina" userId="S::amina.siali@edu.devinci.fr::b197245c-470c-4be8-94df-25667bd58e53" providerId="AD" clId="Web-{82F87103-5033-441F-96DF-8239F52EAF07}" dt="2023-03-13T16:57:29.317" v="110" actId="20577"/>
          <ac:spMkLst>
            <pc:docMk/>
            <pc:sldMk cId="2915318466" sldId="260"/>
            <ac:spMk id="8" creationId="{62AF7961-079F-0532-2ABB-4780BD9D3B64}"/>
          </ac:spMkLst>
        </pc:spChg>
      </pc:sldChg>
      <pc:sldChg chg="addSp delSp modSp">
        <pc:chgData name="SIALI Amina" userId="S::amina.siali@edu.devinci.fr::b197245c-470c-4be8-94df-25667bd58e53" providerId="AD" clId="Web-{82F87103-5033-441F-96DF-8239F52EAF07}" dt="2023-03-13T17:00:52.168" v="161" actId="1076"/>
        <pc:sldMkLst>
          <pc:docMk/>
          <pc:sldMk cId="2452078623" sldId="263"/>
        </pc:sldMkLst>
        <pc:spChg chg="add del mod">
          <ac:chgData name="SIALI Amina" userId="S::amina.siali@edu.devinci.fr::b197245c-470c-4be8-94df-25667bd58e53" providerId="AD" clId="Web-{82F87103-5033-441F-96DF-8239F52EAF07}" dt="2023-03-13T16:59:22.914" v="124"/>
          <ac:spMkLst>
            <pc:docMk/>
            <pc:sldMk cId="2452078623" sldId="263"/>
            <ac:spMk id="5" creationId="{3A96C002-0128-1D76-AD4B-F67BBF2522AC}"/>
          </ac:spMkLst>
        </pc:spChg>
        <pc:spChg chg="del mod">
          <ac:chgData name="SIALI Amina" userId="S::amina.siali@edu.devinci.fr::b197245c-470c-4be8-94df-25667bd58e53" providerId="AD" clId="Web-{82F87103-5033-441F-96DF-8239F52EAF07}" dt="2023-03-13T16:59:19.664" v="121"/>
          <ac:spMkLst>
            <pc:docMk/>
            <pc:sldMk cId="2452078623" sldId="263"/>
            <ac:spMk id="9" creationId="{376F26D6-0C16-97B9-295D-1625C5C2919F}"/>
          </ac:spMkLst>
        </pc:spChg>
        <pc:spChg chg="add mod">
          <ac:chgData name="SIALI Amina" userId="S::amina.siali@edu.devinci.fr::b197245c-470c-4be8-94df-25667bd58e53" providerId="AD" clId="Web-{82F87103-5033-441F-96DF-8239F52EAF07}" dt="2023-03-13T17:00:52.168" v="161" actId="1076"/>
          <ac:spMkLst>
            <pc:docMk/>
            <pc:sldMk cId="2452078623" sldId="263"/>
            <ac:spMk id="10" creationId="{F330F88D-B02D-7210-5BAA-7AAD12344F44}"/>
          </ac:spMkLst>
        </pc:spChg>
        <pc:picChg chg="del mod">
          <ac:chgData name="SIALI Amina" userId="S::amina.siali@edu.devinci.fr::b197245c-470c-4be8-94df-25667bd58e53" providerId="AD" clId="Web-{82F87103-5033-441F-96DF-8239F52EAF07}" dt="2023-03-13T16:59:17.898" v="120"/>
          <ac:picMkLst>
            <pc:docMk/>
            <pc:sldMk cId="2452078623" sldId="263"/>
            <ac:picMk id="8" creationId="{0E3BC0CE-A63D-6E9D-35F1-7612B7C49BE9}"/>
          </ac:picMkLst>
        </pc:picChg>
      </pc:sldChg>
      <pc:sldChg chg="delSp modSp add ord replId">
        <pc:chgData name="SIALI Amina" userId="S::amina.siali@edu.devinci.fr::b197245c-470c-4be8-94df-25667bd58e53" providerId="AD" clId="Web-{82F87103-5033-441F-96DF-8239F52EAF07}" dt="2023-03-13T17:05:04.209" v="206" actId="1076"/>
        <pc:sldMkLst>
          <pc:docMk/>
          <pc:sldMk cId="2902754398" sldId="268"/>
        </pc:sldMkLst>
        <pc:spChg chg="del mod">
          <ac:chgData name="SIALI Amina" userId="S::amina.siali@edu.devinci.fr::b197245c-470c-4be8-94df-25667bd58e53" providerId="AD" clId="Web-{82F87103-5033-441F-96DF-8239F52EAF07}" dt="2023-03-13T16:59:34.290" v="128"/>
          <ac:spMkLst>
            <pc:docMk/>
            <pc:sldMk cId="2902754398" sldId="268"/>
            <ac:spMk id="3" creationId="{6837057F-3DC7-4140-5808-146B54A72B73}"/>
          </ac:spMkLst>
        </pc:spChg>
        <pc:spChg chg="mod">
          <ac:chgData name="SIALI Amina" userId="S::amina.siali@edu.devinci.fr::b197245c-470c-4be8-94df-25667bd58e53" providerId="AD" clId="Web-{82F87103-5033-441F-96DF-8239F52EAF07}" dt="2023-03-13T17:01:30.278" v="203" actId="1076"/>
          <ac:spMkLst>
            <pc:docMk/>
            <pc:sldMk cId="2902754398" sldId="268"/>
            <ac:spMk id="5" creationId="{3A96C002-0128-1D76-AD4B-F67BBF2522AC}"/>
          </ac:spMkLst>
        </pc:spChg>
        <pc:spChg chg="mod">
          <ac:chgData name="SIALI Amina" userId="S::amina.siali@edu.devinci.fr::b197245c-470c-4be8-94df-25667bd58e53" providerId="AD" clId="Web-{82F87103-5033-441F-96DF-8239F52EAF07}" dt="2023-03-13T17:05:04.209" v="206" actId="1076"/>
          <ac:spMkLst>
            <pc:docMk/>
            <pc:sldMk cId="2902754398" sldId="268"/>
            <ac:spMk id="7" creationId="{EA08FC0A-5CDC-A9F3-272C-D7D225B5DCFE}"/>
          </ac:spMkLst>
        </pc:spChg>
        <pc:spChg chg="mod">
          <ac:chgData name="SIALI Amina" userId="S::amina.siali@edu.devinci.fr::b197245c-470c-4be8-94df-25667bd58e53" providerId="AD" clId="Web-{82F87103-5033-441F-96DF-8239F52EAF07}" dt="2023-03-13T16:59:38.227" v="129" actId="1076"/>
          <ac:spMkLst>
            <pc:docMk/>
            <pc:sldMk cId="2902754398" sldId="268"/>
            <ac:spMk id="9" creationId="{376F26D6-0C16-97B9-295D-1625C5C2919F}"/>
          </ac:spMkLst>
        </pc:spChg>
        <pc:picChg chg="del">
          <ac:chgData name="SIALI Amina" userId="S::amina.siali@edu.devinci.fr::b197245c-470c-4be8-94df-25667bd58e53" providerId="AD" clId="Web-{82F87103-5033-441F-96DF-8239F52EAF07}" dt="2023-03-13T16:59:31.289" v="125"/>
          <ac:picMkLst>
            <pc:docMk/>
            <pc:sldMk cId="2902754398" sldId="268"/>
            <ac:picMk id="4" creationId="{0B29675F-DBD9-62EA-420B-07D378DA4B0E}"/>
          </ac:picMkLst>
        </pc:picChg>
        <pc:picChg chg="del">
          <ac:chgData name="SIALI Amina" userId="S::amina.siali@edu.devinci.fr::b197245c-470c-4be8-94df-25667bd58e53" providerId="AD" clId="Web-{82F87103-5033-441F-96DF-8239F52EAF07}" dt="2023-03-13T17:04:58.396" v="204"/>
          <ac:picMkLst>
            <pc:docMk/>
            <pc:sldMk cId="2902754398" sldId="268"/>
            <ac:picMk id="6" creationId="{4E02667E-D0D9-A913-AA35-3773B5DED5B6}"/>
          </ac:picMkLst>
        </pc:picChg>
        <pc:picChg chg="mod">
          <ac:chgData name="SIALI Amina" userId="S::amina.siali@edu.devinci.fr::b197245c-470c-4be8-94df-25667bd58e53" providerId="AD" clId="Web-{82F87103-5033-441F-96DF-8239F52EAF07}" dt="2023-03-13T16:59:42.087" v="130" actId="1076"/>
          <ac:picMkLst>
            <pc:docMk/>
            <pc:sldMk cId="2902754398" sldId="268"/>
            <ac:picMk id="8" creationId="{0E3BC0CE-A63D-6E9D-35F1-7612B7C49BE9}"/>
          </ac:picMkLst>
        </pc:picChg>
        <pc:picChg chg="mod">
          <ac:chgData name="SIALI Amina" userId="S::amina.siali@edu.devinci.fr::b197245c-470c-4be8-94df-25667bd58e53" providerId="AD" clId="Web-{82F87103-5033-441F-96DF-8239F52EAF07}" dt="2023-03-13T17:05:01.161" v="205" actId="1076"/>
          <ac:picMkLst>
            <pc:docMk/>
            <pc:sldMk cId="2902754398" sldId="268"/>
            <ac:picMk id="1026" creationId="{10B1D0F7-A068-D30E-B80D-321BD34F7085}"/>
          </ac:picMkLst>
        </pc:picChg>
      </pc:sldChg>
    </pc:docChg>
  </pc:docChgLst>
  <pc:docChgLst>
    <pc:chgData name="TERRASSE Hugo" userId="S::hugo.terrasse@edu.devinci.fr::f38d34be-13d6-4d5a-8b5f-8e1dab226bea" providerId="AD" clId="Web-{F21EF351-000E-4834-8336-9F1C6D3DA80C}"/>
    <pc:docChg chg="modSld">
      <pc:chgData name="TERRASSE Hugo" userId="S::hugo.terrasse@edu.devinci.fr::f38d34be-13d6-4d5a-8b5f-8e1dab226bea" providerId="AD" clId="Web-{F21EF351-000E-4834-8336-9F1C6D3DA80C}" dt="2023-03-13T21:07:50.184" v="70"/>
      <pc:docMkLst>
        <pc:docMk/>
      </pc:docMkLst>
      <pc:sldChg chg="addSp modSp">
        <pc:chgData name="TERRASSE Hugo" userId="S::hugo.terrasse@edu.devinci.fr::f38d34be-13d6-4d5a-8b5f-8e1dab226bea" providerId="AD" clId="Web-{F21EF351-000E-4834-8336-9F1C6D3DA80C}" dt="2023-03-13T21:07:50.184" v="70"/>
        <pc:sldMkLst>
          <pc:docMk/>
          <pc:sldMk cId="1065745328" sldId="264"/>
        </pc:sldMkLst>
        <pc:spChg chg="add mod">
          <ac:chgData name="TERRASSE Hugo" userId="S::hugo.terrasse@edu.devinci.fr::f38d34be-13d6-4d5a-8b5f-8e1dab226bea" providerId="AD" clId="Web-{F21EF351-000E-4834-8336-9F1C6D3DA80C}" dt="2023-03-13T21:07:03.151" v="59" actId="1076"/>
          <ac:spMkLst>
            <pc:docMk/>
            <pc:sldMk cId="1065745328" sldId="264"/>
            <ac:spMk id="3" creationId="{463B8048-5343-BDCC-07FC-86E806C7B15A}"/>
          </ac:spMkLst>
        </pc:spChg>
        <pc:spChg chg="add mod">
          <ac:chgData name="TERRASSE Hugo" userId="S::hugo.terrasse@edu.devinci.fr::f38d34be-13d6-4d5a-8b5f-8e1dab226bea" providerId="AD" clId="Web-{F21EF351-000E-4834-8336-9F1C6D3DA80C}" dt="2023-03-13T21:07:10.557" v="62" actId="1076"/>
          <ac:spMkLst>
            <pc:docMk/>
            <pc:sldMk cId="1065745328" sldId="264"/>
            <ac:spMk id="4" creationId="{F66BA47B-D160-2359-6ABD-3C1ECDB084E0}"/>
          </ac:spMkLst>
        </pc:spChg>
        <pc:spChg chg="add mod">
          <ac:chgData name="TERRASSE Hugo" userId="S::hugo.terrasse@edu.devinci.fr::f38d34be-13d6-4d5a-8b5f-8e1dab226bea" providerId="AD" clId="Web-{F21EF351-000E-4834-8336-9F1C6D3DA80C}" dt="2023-03-13T21:02:24.642" v="27" actId="1076"/>
          <ac:spMkLst>
            <pc:docMk/>
            <pc:sldMk cId="1065745328" sldId="264"/>
            <ac:spMk id="5" creationId="{3F40AD09-74F2-A788-451D-E941C936C49B}"/>
          </ac:spMkLst>
        </pc:spChg>
        <pc:spChg chg="add mod">
          <ac:chgData name="TERRASSE Hugo" userId="S::hugo.terrasse@edu.devinci.fr::f38d34be-13d6-4d5a-8b5f-8e1dab226bea" providerId="AD" clId="Web-{F21EF351-000E-4834-8336-9F1C6D3DA80C}" dt="2023-03-13T21:07:23.323" v="66" actId="20577"/>
          <ac:spMkLst>
            <pc:docMk/>
            <pc:sldMk cId="1065745328" sldId="264"/>
            <ac:spMk id="6" creationId="{9317364B-5D0C-ED1E-875E-AE92E4D637EA}"/>
          </ac:spMkLst>
        </pc:spChg>
        <pc:spChg chg="add mod">
          <ac:chgData name="TERRASSE Hugo" userId="S::hugo.terrasse@edu.devinci.fr::f38d34be-13d6-4d5a-8b5f-8e1dab226bea" providerId="AD" clId="Web-{F21EF351-000E-4834-8336-9F1C6D3DA80C}" dt="2023-03-13T21:07:19.042" v="64" actId="20577"/>
          <ac:spMkLst>
            <pc:docMk/>
            <pc:sldMk cId="1065745328" sldId="264"/>
            <ac:spMk id="7" creationId="{CFC19EC8-CF67-8923-6EC6-3445AD822D8F}"/>
          </ac:spMkLst>
        </pc:spChg>
        <pc:spChg chg="add mod">
          <ac:chgData name="TERRASSE Hugo" userId="S::hugo.terrasse@edu.devinci.fr::f38d34be-13d6-4d5a-8b5f-8e1dab226bea" providerId="AD" clId="Web-{F21EF351-000E-4834-8336-9F1C6D3DA80C}" dt="2023-03-13T21:07:50.184" v="70"/>
          <ac:spMkLst>
            <pc:docMk/>
            <pc:sldMk cId="1065745328" sldId="264"/>
            <ac:spMk id="8" creationId="{0BD40643-BA2C-F0B6-5904-511D120F2CAB}"/>
          </ac:spMkLst>
        </pc:spChg>
      </pc:sldChg>
    </pc:docChg>
  </pc:docChgLst>
  <pc:docChgLst>
    <pc:chgData name="LEMARCHAND Luca" userId="S::luca.lemarchand@edu.devinci.fr::becfa181-ec27-4e41-a67f-661933b119e9" providerId="AD" clId="Web-{B52548C1-6C84-4632-AB81-715214A6E691}"/>
    <pc:docChg chg="modSld">
      <pc:chgData name="LEMARCHAND Luca" userId="S::luca.lemarchand@edu.devinci.fr::becfa181-ec27-4e41-a67f-661933b119e9" providerId="AD" clId="Web-{B52548C1-6C84-4632-AB81-715214A6E691}" dt="2023-03-13T22:00:20.557" v="100"/>
      <pc:docMkLst>
        <pc:docMk/>
      </pc:docMkLst>
      <pc:sldChg chg="addSp delSp modSp">
        <pc:chgData name="LEMARCHAND Luca" userId="S::luca.lemarchand@edu.devinci.fr::becfa181-ec27-4e41-a67f-661933b119e9" providerId="AD" clId="Web-{B52548C1-6C84-4632-AB81-715214A6E691}" dt="2023-03-13T22:00:20.557" v="100"/>
        <pc:sldMkLst>
          <pc:docMk/>
          <pc:sldMk cId="725050013" sldId="261"/>
        </pc:sldMkLst>
        <pc:spChg chg="mod ord">
          <ac:chgData name="LEMARCHAND Luca" userId="S::luca.lemarchand@edu.devinci.fr::becfa181-ec27-4e41-a67f-661933b119e9" providerId="AD" clId="Web-{B52548C1-6C84-4632-AB81-715214A6E691}" dt="2023-03-13T22:00:20.557" v="100"/>
          <ac:spMkLst>
            <pc:docMk/>
            <pc:sldMk cId="725050013" sldId="261"/>
            <ac:spMk id="2" creationId="{F8FD234C-09BA-AF7C-F005-7F1E141507DB}"/>
          </ac:spMkLst>
        </pc:spChg>
        <pc:spChg chg="del">
          <ac:chgData name="LEMARCHAND Luca" userId="S::luca.lemarchand@edu.devinci.fr::becfa181-ec27-4e41-a67f-661933b119e9" providerId="AD" clId="Web-{B52548C1-6C84-4632-AB81-715214A6E691}" dt="2023-03-13T21:59:41.775" v="90"/>
          <ac:spMkLst>
            <pc:docMk/>
            <pc:sldMk cId="725050013" sldId="261"/>
            <ac:spMk id="17" creationId="{96918796-2918-40D6-BE3A-4600C47FCD42}"/>
          </ac:spMkLst>
        </pc:spChg>
        <pc:spChg chg="add del">
          <ac:chgData name="LEMARCHAND Luca" userId="S::luca.lemarchand@edu.devinci.fr::becfa181-ec27-4e41-a67f-661933b119e9" providerId="AD" clId="Web-{B52548C1-6C84-4632-AB81-715214A6E691}" dt="2023-03-13T22:00:20.557" v="100"/>
          <ac:spMkLst>
            <pc:docMk/>
            <pc:sldMk cId="725050013" sldId="261"/>
            <ac:spMk id="22" creationId="{A4AC5506-6312-4701-8D3C-40187889A947}"/>
          </ac:spMkLst>
        </pc:spChg>
        <pc:spChg chg="add">
          <ac:chgData name="LEMARCHAND Luca" userId="S::luca.lemarchand@edu.devinci.fr::becfa181-ec27-4e41-a67f-661933b119e9" providerId="AD" clId="Web-{B52548C1-6C84-4632-AB81-715214A6E691}" dt="2023-03-13T22:00:20.557" v="100"/>
          <ac:spMkLst>
            <pc:docMk/>
            <pc:sldMk cId="725050013" sldId="261"/>
            <ac:spMk id="27" creationId="{8C886788-700E-4D20-9F80-E0E96837A203}"/>
          </ac:spMkLst>
        </pc:spChg>
        <pc:spChg chg="add">
          <ac:chgData name="LEMARCHAND Luca" userId="S::luca.lemarchand@edu.devinci.fr::becfa181-ec27-4e41-a67f-661933b119e9" providerId="AD" clId="Web-{B52548C1-6C84-4632-AB81-715214A6E691}" dt="2023-03-13T22:00:20.557" v="100"/>
          <ac:spMkLst>
            <pc:docMk/>
            <pc:sldMk cId="725050013" sldId="261"/>
            <ac:spMk id="29" creationId="{1850674C-4E08-4C62-A3E2-6337FE4F7D86}"/>
          </ac:spMkLst>
        </pc:spChg>
        <pc:spChg chg="add">
          <ac:chgData name="LEMARCHAND Luca" userId="S::luca.lemarchand@edu.devinci.fr::becfa181-ec27-4e41-a67f-661933b119e9" providerId="AD" clId="Web-{B52548C1-6C84-4632-AB81-715214A6E691}" dt="2023-03-13T22:00:20.557" v="100"/>
          <ac:spMkLst>
            <pc:docMk/>
            <pc:sldMk cId="725050013" sldId="261"/>
            <ac:spMk id="31" creationId="{BCE4FF05-2B0C-4C97-A9B4-E163085A90E1}"/>
          </ac:spMkLst>
        </pc:spChg>
        <pc:spChg chg="add">
          <ac:chgData name="LEMARCHAND Luca" userId="S::luca.lemarchand@edu.devinci.fr::becfa181-ec27-4e41-a67f-661933b119e9" providerId="AD" clId="Web-{B52548C1-6C84-4632-AB81-715214A6E691}" dt="2023-03-13T22:00:20.557" v="100"/>
          <ac:spMkLst>
            <pc:docMk/>
            <pc:sldMk cId="725050013" sldId="261"/>
            <ac:spMk id="33" creationId="{529C2A7A-A6B6-4A56-B11C-8E967D88A60D}"/>
          </ac:spMkLst>
        </pc:spChg>
        <pc:spChg chg="add">
          <ac:chgData name="LEMARCHAND Luca" userId="S::luca.lemarchand@edu.devinci.fr::becfa181-ec27-4e41-a67f-661933b119e9" providerId="AD" clId="Web-{B52548C1-6C84-4632-AB81-715214A6E691}" dt="2023-03-13T22:00:20.557" v="100"/>
          <ac:spMkLst>
            <pc:docMk/>
            <pc:sldMk cId="725050013" sldId="261"/>
            <ac:spMk id="35" creationId="{FDBD7205-E536-4134-8768-AC3E1A3C5E59}"/>
          </ac:spMkLst>
        </pc:spChg>
        <pc:picChg chg="mod ord">
          <ac:chgData name="LEMARCHAND Luca" userId="S::luca.lemarchand@edu.devinci.fr::becfa181-ec27-4e41-a67f-661933b119e9" providerId="AD" clId="Web-{B52548C1-6C84-4632-AB81-715214A6E691}" dt="2023-03-13T22:00:20.557" v="100"/>
          <ac:picMkLst>
            <pc:docMk/>
            <pc:sldMk cId="725050013" sldId="261"/>
            <ac:picMk id="3" creationId="{DDCD5A69-6671-749F-60FC-549A2185AC53}"/>
          </ac:picMkLst>
        </pc:picChg>
        <pc:picChg chg="mod ord">
          <ac:chgData name="LEMARCHAND Luca" userId="S::luca.lemarchand@edu.devinci.fr::becfa181-ec27-4e41-a67f-661933b119e9" providerId="AD" clId="Web-{B52548C1-6C84-4632-AB81-715214A6E691}" dt="2023-03-13T22:00:20.557" v="100"/>
          <ac:picMkLst>
            <pc:docMk/>
            <pc:sldMk cId="725050013" sldId="261"/>
            <ac:picMk id="4" creationId="{7690D1ED-1CA0-37FE-948F-AB1EA51066C5}"/>
          </ac:picMkLst>
        </pc:picChg>
        <pc:picChg chg="mod ord">
          <ac:chgData name="LEMARCHAND Luca" userId="S::luca.lemarchand@edu.devinci.fr::becfa181-ec27-4e41-a67f-661933b119e9" providerId="AD" clId="Web-{B52548C1-6C84-4632-AB81-715214A6E691}" dt="2023-03-13T22:00:20.557" v="100"/>
          <ac:picMkLst>
            <pc:docMk/>
            <pc:sldMk cId="725050013" sldId="261"/>
            <ac:picMk id="5" creationId="{DD9BFB20-3A0A-E3C2-7D66-B859E3FFFD82}"/>
          </ac:picMkLst>
        </pc:picChg>
      </pc:sldChg>
      <pc:sldChg chg="addSp delSp modSp">
        <pc:chgData name="LEMARCHAND Luca" userId="S::luca.lemarchand@edu.devinci.fr::becfa181-ec27-4e41-a67f-661933b119e9" providerId="AD" clId="Web-{B52548C1-6C84-4632-AB81-715214A6E691}" dt="2023-03-13T21:59:21.618" v="89"/>
        <pc:sldMkLst>
          <pc:docMk/>
          <pc:sldMk cId="726716947" sldId="267"/>
        </pc:sldMkLst>
        <pc:spChg chg="mod">
          <ac:chgData name="LEMARCHAND Luca" userId="S::luca.lemarchand@edu.devinci.fr::becfa181-ec27-4e41-a67f-661933b119e9" providerId="AD" clId="Web-{B52548C1-6C84-4632-AB81-715214A6E691}" dt="2023-03-13T21:59:21.618" v="89"/>
          <ac:spMkLst>
            <pc:docMk/>
            <pc:sldMk cId="726716947" sldId="267"/>
            <ac:spMk id="2" creationId="{F8FD234C-09BA-AF7C-F005-7F1E141507DB}"/>
          </ac:spMkLst>
        </pc:spChg>
        <pc:spChg chg="mod">
          <ac:chgData name="LEMARCHAND Luca" userId="S::luca.lemarchand@edu.devinci.fr::becfa181-ec27-4e41-a67f-661933b119e9" providerId="AD" clId="Web-{B52548C1-6C84-4632-AB81-715214A6E691}" dt="2023-03-13T21:59:21.618" v="89"/>
          <ac:spMkLst>
            <pc:docMk/>
            <pc:sldMk cId="726716947" sldId="267"/>
            <ac:spMk id="4" creationId="{A73EC87E-7CB2-E0E2-AC80-8E048078FDE0}"/>
          </ac:spMkLst>
        </pc:spChg>
        <pc:spChg chg="del">
          <ac:chgData name="LEMARCHAND Luca" userId="S::luca.lemarchand@edu.devinci.fr::becfa181-ec27-4e41-a67f-661933b119e9" providerId="AD" clId="Web-{B52548C1-6C84-4632-AB81-715214A6E691}" dt="2023-03-13T21:59:03.555" v="84"/>
          <ac:spMkLst>
            <pc:docMk/>
            <pc:sldMk cId="726716947" sldId="267"/>
            <ac:spMk id="5" creationId="{0D4F8A9F-78E1-D94C-C898-E6CB715FC174}"/>
          </ac:spMkLst>
        </pc:spChg>
        <pc:spChg chg="del mod">
          <ac:chgData name="LEMARCHAND Luca" userId="S::luca.lemarchand@edu.devinci.fr::becfa181-ec27-4e41-a67f-661933b119e9" providerId="AD" clId="Web-{B52548C1-6C84-4632-AB81-715214A6E691}" dt="2023-03-13T21:59:06.602" v="86"/>
          <ac:spMkLst>
            <pc:docMk/>
            <pc:sldMk cId="726716947" sldId="267"/>
            <ac:spMk id="6" creationId="{A25574F2-FD75-53E2-D8F7-2C14399A8CAD}"/>
          </ac:spMkLst>
        </pc:spChg>
        <pc:spChg chg="del mod">
          <ac:chgData name="LEMARCHAND Luca" userId="S::luca.lemarchand@edu.devinci.fr::becfa181-ec27-4e41-a67f-661933b119e9" providerId="AD" clId="Web-{B52548C1-6C84-4632-AB81-715214A6E691}" dt="2023-03-13T21:59:07.430" v="87"/>
          <ac:spMkLst>
            <pc:docMk/>
            <pc:sldMk cId="726716947" sldId="267"/>
            <ac:spMk id="7" creationId="{05E9C1F4-856B-7E61-B287-206B4F6EDC94}"/>
          </ac:spMkLst>
        </pc:spChg>
        <pc:spChg chg="del">
          <ac:chgData name="LEMARCHAND Luca" userId="S::luca.lemarchand@edu.devinci.fr::becfa181-ec27-4e41-a67f-661933b119e9" providerId="AD" clId="Web-{B52548C1-6C84-4632-AB81-715214A6E691}" dt="2023-03-13T21:59:09.133" v="88"/>
          <ac:spMkLst>
            <pc:docMk/>
            <pc:sldMk cId="726716947" sldId="267"/>
            <ac:spMk id="8" creationId="{E4498DFD-E591-E7D1-7E1C-9118F5ED102F}"/>
          </ac:spMkLst>
        </pc:spChg>
        <pc:spChg chg="del">
          <ac:chgData name="LEMARCHAND Luca" userId="S::luca.lemarchand@edu.devinci.fr::becfa181-ec27-4e41-a67f-661933b119e9" providerId="AD" clId="Web-{B52548C1-6C84-4632-AB81-715214A6E691}" dt="2023-03-13T21:59:21.618" v="89"/>
          <ac:spMkLst>
            <pc:docMk/>
            <pc:sldMk cId="726716947" sldId="267"/>
            <ac:spMk id="17" creationId="{96918796-2918-40D6-BE3A-4600C47FCD42}"/>
          </ac:spMkLst>
        </pc:spChg>
        <pc:spChg chg="add">
          <ac:chgData name="LEMARCHAND Luca" userId="S::luca.lemarchand@edu.devinci.fr::becfa181-ec27-4e41-a67f-661933b119e9" providerId="AD" clId="Web-{B52548C1-6C84-4632-AB81-715214A6E691}" dt="2023-03-13T21:59:21.618" v="89"/>
          <ac:spMkLst>
            <pc:docMk/>
            <pc:sldMk cId="726716947" sldId="267"/>
            <ac:spMk id="22" creationId="{92468898-5A6E-4D55-85EC-308E785EE06C}"/>
          </ac:spMkLst>
        </pc:spChg>
        <pc:spChg chg="add">
          <ac:chgData name="LEMARCHAND Luca" userId="S::luca.lemarchand@edu.devinci.fr::becfa181-ec27-4e41-a67f-661933b119e9" providerId="AD" clId="Web-{B52548C1-6C84-4632-AB81-715214A6E691}" dt="2023-03-13T21:59:21.618" v="89"/>
          <ac:spMkLst>
            <pc:docMk/>
            <pc:sldMk cId="726716947" sldId="267"/>
            <ac:spMk id="24" creationId="{3E23A947-2D45-4208-AE2B-64948C87A3EB}"/>
          </ac:spMkLst>
        </pc:spChg>
        <pc:spChg chg="add">
          <ac:chgData name="LEMARCHAND Luca" userId="S::luca.lemarchand@edu.devinci.fr::becfa181-ec27-4e41-a67f-661933b119e9" providerId="AD" clId="Web-{B52548C1-6C84-4632-AB81-715214A6E691}" dt="2023-03-13T21:59:21.618" v="89"/>
          <ac:spMkLst>
            <pc:docMk/>
            <pc:sldMk cId="726716947" sldId="267"/>
            <ac:spMk id="26" creationId="{E5BBB0F9-6A59-4D02-A9C7-A2D6516684CE}"/>
          </ac:spMkLst>
        </pc:spChg>
        <pc:picChg chg="mod">
          <ac:chgData name="LEMARCHAND Luca" userId="S::luca.lemarchand@edu.devinci.fr::becfa181-ec27-4e41-a67f-661933b119e9" providerId="AD" clId="Web-{B52548C1-6C84-4632-AB81-715214A6E691}" dt="2023-03-13T21:59:21.618" v="89"/>
          <ac:picMkLst>
            <pc:docMk/>
            <pc:sldMk cId="726716947" sldId="267"/>
            <ac:picMk id="3" creationId="{D6E9B7C1-A991-E6AF-1968-0443655957C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D5598-D235-40FE-9F2D-1A940605CA25}" type="doc">
      <dgm:prSet loTypeId="urn:microsoft.com/office/officeart/2005/8/layout/hProcess1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F699F513-D4D6-40C0-AA06-38D9EC72237C}">
      <dgm:prSet custT="1"/>
      <dgm:spPr/>
      <dgm:t>
        <a:bodyPr/>
        <a:lstStyle/>
        <a:p>
          <a:r>
            <a:rPr lang="fr-FR" sz="2000" b="1" err="1">
              <a:latin typeface="Univers Condensed"/>
            </a:rPr>
            <a:t>Explanation</a:t>
          </a:r>
          <a:r>
            <a:rPr lang="fr-FR" sz="2000" b="1">
              <a:latin typeface="Univers Condensed"/>
            </a:rPr>
            <a:t> of the use case, the </a:t>
          </a:r>
          <a:r>
            <a:rPr lang="fr-FR" sz="2000" b="1" err="1">
              <a:latin typeface="Univers Condensed"/>
            </a:rPr>
            <a:t>dataset</a:t>
          </a:r>
          <a:r>
            <a:rPr lang="fr-FR" sz="2000" b="1">
              <a:latin typeface="Univers Condensed"/>
            </a:rPr>
            <a:t> and the RNN model</a:t>
          </a:r>
          <a:endParaRPr lang="fr-FR" sz="2000" b="1">
            <a:latin typeface="Univers Condensed" panose="020B0506020202050204" pitchFamily="34" charset="0"/>
          </a:endParaRPr>
        </a:p>
      </dgm:t>
    </dgm:pt>
    <dgm:pt modelId="{E4F2805B-E61F-4B0C-AFE1-0849DB2D87C9}" type="parTrans" cxnId="{979EC49E-5904-4770-BD74-BCF16041D76A}">
      <dgm:prSet/>
      <dgm:spPr/>
      <dgm:t>
        <a:bodyPr/>
        <a:lstStyle/>
        <a:p>
          <a:endParaRPr lang="fr-FR"/>
        </a:p>
      </dgm:t>
    </dgm:pt>
    <dgm:pt modelId="{193025DB-8CBF-481C-AA68-78DEBAB40F4D}" type="sibTrans" cxnId="{979EC49E-5904-4770-BD74-BCF16041D76A}">
      <dgm:prSet/>
      <dgm:spPr/>
      <dgm:t>
        <a:bodyPr/>
        <a:lstStyle/>
        <a:p>
          <a:endParaRPr lang="fr-FR"/>
        </a:p>
      </dgm:t>
    </dgm:pt>
    <dgm:pt modelId="{D4363049-F9C8-4FB5-AECE-AF9324FD1917}">
      <dgm:prSet custT="1"/>
      <dgm:spPr/>
      <dgm:t>
        <a:bodyPr/>
        <a:lstStyle/>
        <a:p>
          <a:r>
            <a:rPr lang="fr-FR" sz="2000" b="1" err="1">
              <a:latin typeface="Univers Condensed" panose="020B0506020202050204" pitchFamily="34" charset="0"/>
            </a:rPr>
            <a:t>Explanation</a:t>
          </a:r>
          <a:r>
            <a:rPr lang="fr-FR" sz="2000" b="1">
              <a:latin typeface="Univers Condensed" panose="020B0506020202050204" pitchFamily="34" charset="0"/>
            </a:rPr>
            <a:t> of the </a:t>
          </a:r>
          <a:r>
            <a:rPr lang="fr-FR" sz="2000" b="1" err="1">
              <a:latin typeface="Univers Condensed" panose="020B0506020202050204" pitchFamily="34" charset="0"/>
            </a:rPr>
            <a:t>choice</a:t>
          </a:r>
          <a:r>
            <a:rPr lang="fr-FR" sz="2000" b="1">
              <a:latin typeface="Univers Condensed" panose="020B0506020202050204" pitchFamily="34" charset="0"/>
            </a:rPr>
            <a:t> of the RNN over DBM model</a:t>
          </a:r>
        </a:p>
      </dgm:t>
    </dgm:pt>
    <dgm:pt modelId="{169E9EDA-FCC2-4591-A292-BCCCB97CDB0B}" type="parTrans" cxnId="{C66019BD-4825-4AB3-8329-C6F1B1CB0FE4}">
      <dgm:prSet/>
      <dgm:spPr/>
      <dgm:t>
        <a:bodyPr/>
        <a:lstStyle/>
        <a:p>
          <a:endParaRPr lang="fr-FR"/>
        </a:p>
      </dgm:t>
    </dgm:pt>
    <dgm:pt modelId="{F9A41E3C-D988-492A-891D-6767CD07E8AE}" type="sibTrans" cxnId="{C66019BD-4825-4AB3-8329-C6F1B1CB0FE4}">
      <dgm:prSet/>
      <dgm:spPr/>
      <dgm:t>
        <a:bodyPr/>
        <a:lstStyle/>
        <a:p>
          <a:endParaRPr lang="fr-FR"/>
        </a:p>
      </dgm:t>
    </dgm:pt>
    <dgm:pt modelId="{EB199284-3AED-4403-8EEC-11BEEE1B3383}">
      <dgm:prSet custT="1"/>
      <dgm:spPr/>
      <dgm:t>
        <a:bodyPr/>
        <a:lstStyle/>
        <a:p>
          <a:r>
            <a:rPr lang="fr-FR" sz="2000" b="1" err="1">
              <a:latin typeface="Univers Condensed" panose="020B0506020202050204" pitchFamily="34" charset="0"/>
            </a:rPr>
            <a:t>Demonstration</a:t>
          </a:r>
          <a:r>
            <a:rPr lang="fr-FR" sz="2000" b="1">
              <a:latin typeface="Univers Condensed" panose="020B0506020202050204" pitchFamily="34" charset="0"/>
            </a:rPr>
            <a:t> of the code and the </a:t>
          </a:r>
          <a:r>
            <a:rPr lang="fr-FR" sz="2000" b="1" err="1">
              <a:latin typeface="Univers Condensed" panose="020B0506020202050204" pitchFamily="34" charset="0"/>
            </a:rPr>
            <a:t>implementation</a:t>
          </a:r>
          <a:endParaRPr lang="fr-FR" sz="2000" b="1">
            <a:latin typeface="Univers Condensed" panose="020B0506020202050204" pitchFamily="34" charset="0"/>
          </a:endParaRPr>
        </a:p>
      </dgm:t>
    </dgm:pt>
    <dgm:pt modelId="{1EE289D1-5290-4FEA-BBF2-960E64554B62}" type="parTrans" cxnId="{F225240A-8385-4DC6-8159-F0AE3F25FB6F}">
      <dgm:prSet/>
      <dgm:spPr/>
      <dgm:t>
        <a:bodyPr/>
        <a:lstStyle/>
        <a:p>
          <a:endParaRPr lang="fr-FR"/>
        </a:p>
      </dgm:t>
    </dgm:pt>
    <dgm:pt modelId="{86A49ABE-3013-461B-A9CD-352C2BF2F032}" type="sibTrans" cxnId="{F225240A-8385-4DC6-8159-F0AE3F25FB6F}">
      <dgm:prSet/>
      <dgm:spPr/>
      <dgm:t>
        <a:bodyPr/>
        <a:lstStyle/>
        <a:p>
          <a:endParaRPr lang="fr-FR"/>
        </a:p>
      </dgm:t>
    </dgm:pt>
    <dgm:pt modelId="{2D55FF07-0292-4804-A62D-9D72DF873787}">
      <dgm:prSet custT="1"/>
      <dgm:spPr/>
      <dgm:t>
        <a:bodyPr/>
        <a:lstStyle/>
        <a:p>
          <a:r>
            <a:rPr lang="fr-FR" sz="2000" b="1" err="1">
              <a:latin typeface="Univers Condensed" panose="020B0506020202050204" pitchFamily="34" charset="0"/>
            </a:rPr>
            <a:t>Interpretation</a:t>
          </a:r>
          <a:r>
            <a:rPr lang="fr-FR" sz="2000" b="1">
              <a:latin typeface="Univers Condensed" panose="020B0506020202050204" pitchFamily="34" charset="0"/>
            </a:rPr>
            <a:t> of the </a:t>
          </a:r>
          <a:r>
            <a:rPr lang="fr-FR" sz="2000" b="1" err="1">
              <a:latin typeface="Univers Condensed" panose="020B0506020202050204" pitchFamily="34" charset="0"/>
            </a:rPr>
            <a:t>results</a:t>
          </a:r>
          <a:endParaRPr lang="fr-FR" sz="2000" b="1">
            <a:latin typeface="Univers Condensed" panose="020B0506020202050204" pitchFamily="34" charset="0"/>
          </a:endParaRPr>
        </a:p>
      </dgm:t>
    </dgm:pt>
    <dgm:pt modelId="{48EE1689-3B1A-4869-8007-A6397E97ADF2}" type="parTrans" cxnId="{312C969F-7CC5-471C-9321-90EF62D1DDA4}">
      <dgm:prSet/>
      <dgm:spPr/>
      <dgm:t>
        <a:bodyPr/>
        <a:lstStyle/>
        <a:p>
          <a:endParaRPr lang="fr-FR"/>
        </a:p>
      </dgm:t>
    </dgm:pt>
    <dgm:pt modelId="{46C8CF14-692C-41C3-A93B-4F6FC4FE2234}" type="sibTrans" cxnId="{312C969F-7CC5-471C-9321-90EF62D1DDA4}">
      <dgm:prSet/>
      <dgm:spPr/>
      <dgm:t>
        <a:bodyPr/>
        <a:lstStyle/>
        <a:p>
          <a:endParaRPr lang="fr-FR"/>
        </a:p>
      </dgm:t>
    </dgm:pt>
    <dgm:pt modelId="{03FA91FB-CC66-4C31-A603-E55DC49DFDD9}" type="pres">
      <dgm:prSet presAssocID="{3E4D5598-D235-40FE-9F2D-1A940605CA25}" presName="Name0" presStyleCnt="0">
        <dgm:presLayoutVars>
          <dgm:dir/>
          <dgm:resizeHandles val="exact"/>
        </dgm:presLayoutVars>
      </dgm:prSet>
      <dgm:spPr/>
    </dgm:pt>
    <dgm:pt modelId="{B41DF1CC-F2DA-4F9E-AD55-A57751661D51}" type="pres">
      <dgm:prSet presAssocID="{3E4D5598-D235-40FE-9F2D-1A940605CA25}" presName="arrow" presStyleLbl="bgShp" presStyleIdx="0" presStyleCnt="1"/>
      <dgm:spPr/>
    </dgm:pt>
    <dgm:pt modelId="{0E5727AD-FCCD-4CD1-BCE3-0DFFE05A1D8B}" type="pres">
      <dgm:prSet presAssocID="{3E4D5598-D235-40FE-9F2D-1A940605CA25}" presName="points" presStyleCnt="0"/>
      <dgm:spPr/>
    </dgm:pt>
    <dgm:pt modelId="{ADD1AB63-D079-4593-BACE-3ADE55446223}" type="pres">
      <dgm:prSet presAssocID="{F699F513-D4D6-40C0-AA06-38D9EC72237C}" presName="compositeA" presStyleCnt="0"/>
      <dgm:spPr/>
    </dgm:pt>
    <dgm:pt modelId="{5BF7922B-C2BB-45F3-AD50-FFC110541B69}" type="pres">
      <dgm:prSet presAssocID="{F699F513-D4D6-40C0-AA06-38D9EC72237C}" presName="textA" presStyleLbl="revTx" presStyleIdx="0" presStyleCnt="4">
        <dgm:presLayoutVars>
          <dgm:bulletEnabled val="1"/>
        </dgm:presLayoutVars>
      </dgm:prSet>
      <dgm:spPr/>
    </dgm:pt>
    <dgm:pt modelId="{7FD4FA9F-5AFF-4D07-95F3-CCD70C05CD3F}" type="pres">
      <dgm:prSet presAssocID="{F699F513-D4D6-40C0-AA06-38D9EC72237C}" presName="circleA" presStyleLbl="node1" presStyleIdx="0" presStyleCnt="4"/>
      <dgm:spPr/>
    </dgm:pt>
    <dgm:pt modelId="{6FFB4742-2A62-4778-ADAF-9790B903F242}" type="pres">
      <dgm:prSet presAssocID="{F699F513-D4D6-40C0-AA06-38D9EC72237C}" presName="spaceA" presStyleCnt="0"/>
      <dgm:spPr/>
    </dgm:pt>
    <dgm:pt modelId="{B12F7DDE-24D0-44C0-AA88-ED97E96D72C8}" type="pres">
      <dgm:prSet presAssocID="{193025DB-8CBF-481C-AA68-78DEBAB40F4D}" presName="space" presStyleCnt="0"/>
      <dgm:spPr/>
    </dgm:pt>
    <dgm:pt modelId="{967BB212-597B-4D26-B126-D15957952886}" type="pres">
      <dgm:prSet presAssocID="{D4363049-F9C8-4FB5-AECE-AF9324FD1917}" presName="compositeB" presStyleCnt="0"/>
      <dgm:spPr/>
    </dgm:pt>
    <dgm:pt modelId="{AEB16500-EE14-42A4-B669-C1B83D358D26}" type="pres">
      <dgm:prSet presAssocID="{D4363049-F9C8-4FB5-AECE-AF9324FD1917}" presName="textB" presStyleLbl="revTx" presStyleIdx="1" presStyleCnt="4">
        <dgm:presLayoutVars>
          <dgm:bulletEnabled val="1"/>
        </dgm:presLayoutVars>
      </dgm:prSet>
      <dgm:spPr/>
    </dgm:pt>
    <dgm:pt modelId="{6E8F0698-1B2E-46D4-B2CC-C7877E680269}" type="pres">
      <dgm:prSet presAssocID="{D4363049-F9C8-4FB5-AECE-AF9324FD1917}" presName="circleB" presStyleLbl="node1" presStyleIdx="1" presStyleCnt="4"/>
      <dgm:spPr/>
    </dgm:pt>
    <dgm:pt modelId="{16D40DA4-5DF4-4B3F-9551-BCE6CD8776AF}" type="pres">
      <dgm:prSet presAssocID="{D4363049-F9C8-4FB5-AECE-AF9324FD1917}" presName="spaceB" presStyleCnt="0"/>
      <dgm:spPr/>
    </dgm:pt>
    <dgm:pt modelId="{64DAAE2F-D803-485B-BDB7-F630339FCABE}" type="pres">
      <dgm:prSet presAssocID="{F9A41E3C-D988-492A-891D-6767CD07E8AE}" presName="space" presStyleCnt="0"/>
      <dgm:spPr/>
    </dgm:pt>
    <dgm:pt modelId="{51C4B5F1-6A9E-4D9F-B2F4-BEC02D6E66ED}" type="pres">
      <dgm:prSet presAssocID="{EB199284-3AED-4403-8EEC-11BEEE1B3383}" presName="compositeA" presStyleCnt="0"/>
      <dgm:spPr/>
    </dgm:pt>
    <dgm:pt modelId="{47C51AC0-63D4-48EC-8A21-FE2278E53D52}" type="pres">
      <dgm:prSet presAssocID="{EB199284-3AED-4403-8EEC-11BEEE1B3383}" presName="textA" presStyleLbl="revTx" presStyleIdx="2" presStyleCnt="4">
        <dgm:presLayoutVars>
          <dgm:bulletEnabled val="1"/>
        </dgm:presLayoutVars>
      </dgm:prSet>
      <dgm:spPr/>
    </dgm:pt>
    <dgm:pt modelId="{F92AFE28-92BF-4508-88FF-7577B013F233}" type="pres">
      <dgm:prSet presAssocID="{EB199284-3AED-4403-8EEC-11BEEE1B3383}" presName="circleA" presStyleLbl="node1" presStyleIdx="2" presStyleCnt="4"/>
      <dgm:spPr/>
    </dgm:pt>
    <dgm:pt modelId="{0004DEEC-B276-4F27-BE12-B873417B6813}" type="pres">
      <dgm:prSet presAssocID="{EB199284-3AED-4403-8EEC-11BEEE1B3383}" presName="spaceA" presStyleCnt="0"/>
      <dgm:spPr/>
    </dgm:pt>
    <dgm:pt modelId="{25532FA7-F7A7-4A99-ACFC-C22A3B636702}" type="pres">
      <dgm:prSet presAssocID="{86A49ABE-3013-461B-A9CD-352C2BF2F032}" presName="space" presStyleCnt="0"/>
      <dgm:spPr/>
    </dgm:pt>
    <dgm:pt modelId="{AFD887CE-9A84-43B6-9C9C-7EE406B9E965}" type="pres">
      <dgm:prSet presAssocID="{2D55FF07-0292-4804-A62D-9D72DF873787}" presName="compositeB" presStyleCnt="0"/>
      <dgm:spPr/>
    </dgm:pt>
    <dgm:pt modelId="{09072604-E789-462E-AE3A-205947057817}" type="pres">
      <dgm:prSet presAssocID="{2D55FF07-0292-4804-A62D-9D72DF873787}" presName="textB" presStyleLbl="revTx" presStyleIdx="3" presStyleCnt="4">
        <dgm:presLayoutVars>
          <dgm:bulletEnabled val="1"/>
        </dgm:presLayoutVars>
      </dgm:prSet>
      <dgm:spPr/>
    </dgm:pt>
    <dgm:pt modelId="{F5F6A389-B19F-4788-9C96-C145FE728D9B}" type="pres">
      <dgm:prSet presAssocID="{2D55FF07-0292-4804-A62D-9D72DF873787}" presName="circleB" presStyleLbl="node1" presStyleIdx="3" presStyleCnt="4"/>
      <dgm:spPr/>
    </dgm:pt>
    <dgm:pt modelId="{EA9D8F69-30F3-4282-9BDE-6AB45728FD0D}" type="pres">
      <dgm:prSet presAssocID="{2D55FF07-0292-4804-A62D-9D72DF873787}" presName="spaceB" presStyleCnt="0"/>
      <dgm:spPr/>
    </dgm:pt>
  </dgm:ptLst>
  <dgm:cxnLst>
    <dgm:cxn modelId="{F225240A-8385-4DC6-8159-F0AE3F25FB6F}" srcId="{3E4D5598-D235-40FE-9F2D-1A940605CA25}" destId="{EB199284-3AED-4403-8EEC-11BEEE1B3383}" srcOrd="2" destOrd="0" parTransId="{1EE289D1-5290-4FEA-BBF2-960E64554B62}" sibTransId="{86A49ABE-3013-461B-A9CD-352C2BF2F032}"/>
    <dgm:cxn modelId="{F368B249-4D1C-40FB-8445-57FDACAECB1F}" type="presOf" srcId="{3E4D5598-D235-40FE-9F2D-1A940605CA25}" destId="{03FA91FB-CC66-4C31-A603-E55DC49DFDD9}" srcOrd="0" destOrd="0" presId="urn:microsoft.com/office/officeart/2005/8/layout/hProcess11"/>
    <dgm:cxn modelId="{CE333D8D-8B26-4627-8B33-B07FBB8A857F}" type="presOf" srcId="{D4363049-F9C8-4FB5-AECE-AF9324FD1917}" destId="{AEB16500-EE14-42A4-B669-C1B83D358D26}" srcOrd="0" destOrd="0" presId="urn:microsoft.com/office/officeart/2005/8/layout/hProcess11"/>
    <dgm:cxn modelId="{7DA9B597-3301-45BE-A219-6247AB98B58B}" type="presOf" srcId="{F699F513-D4D6-40C0-AA06-38D9EC72237C}" destId="{5BF7922B-C2BB-45F3-AD50-FFC110541B69}" srcOrd="0" destOrd="0" presId="urn:microsoft.com/office/officeart/2005/8/layout/hProcess11"/>
    <dgm:cxn modelId="{979EC49E-5904-4770-BD74-BCF16041D76A}" srcId="{3E4D5598-D235-40FE-9F2D-1A940605CA25}" destId="{F699F513-D4D6-40C0-AA06-38D9EC72237C}" srcOrd="0" destOrd="0" parTransId="{E4F2805B-E61F-4B0C-AFE1-0849DB2D87C9}" sibTransId="{193025DB-8CBF-481C-AA68-78DEBAB40F4D}"/>
    <dgm:cxn modelId="{312C969F-7CC5-471C-9321-90EF62D1DDA4}" srcId="{3E4D5598-D235-40FE-9F2D-1A940605CA25}" destId="{2D55FF07-0292-4804-A62D-9D72DF873787}" srcOrd="3" destOrd="0" parTransId="{48EE1689-3B1A-4869-8007-A6397E97ADF2}" sibTransId="{46C8CF14-692C-41C3-A93B-4F6FC4FE2234}"/>
    <dgm:cxn modelId="{337081A7-7C5C-4B78-A0A4-2C83578EEC7E}" type="presOf" srcId="{2D55FF07-0292-4804-A62D-9D72DF873787}" destId="{09072604-E789-462E-AE3A-205947057817}" srcOrd="0" destOrd="0" presId="urn:microsoft.com/office/officeart/2005/8/layout/hProcess11"/>
    <dgm:cxn modelId="{C66019BD-4825-4AB3-8329-C6F1B1CB0FE4}" srcId="{3E4D5598-D235-40FE-9F2D-1A940605CA25}" destId="{D4363049-F9C8-4FB5-AECE-AF9324FD1917}" srcOrd="1" destOrd="0" parTransId="{169E9EDA-FCC2-4591-A292-BCCCB97CDB0B}" sibTransId="{F9A41E3C-D988-492A-891D-6767CD07E8AE}"/>
    <dgm:cxn modelId="{DD7050DA-1773-42ED-8BAD-05EEF6D1CAA2}" type="presOf" srcId="{EB199284-3AED-4403-8EEC-11BEEE1B3383}" destId="{47C51AC0-63D4-48EC-8A21-FE2278E53D52}" srcOrd="0" destOrd="0" presId="urn:microsoft.com/office/officeart/2005/8/layout/hProcess11"/>
    <dgm:cxn modelId="{42341DE7-8123-4F30-A97B-8689444E904F}" type="presParOf" srcId="{03FA91FB-CC66-4C31-A603-E55DC49DFDD9}" destId="{B41DF1CC-F2DA-4F9E-AD55-A57751661D51}" srcOrd="0" destOrd="0" presId="urn:microsoft.com/office/officeart/2005/8/layout/hProcess11"/>
    <dgm:cxn modelId="{E28DFBCD-C38E-4955-86C6-C003A4F7E4D4}" type="presParOf" srcId="{03FA91FB-CC66-4C31-A603-E55DC49DFDD9}" destId="{0E5727AD-FCCD-4CD1-BCE3-0DFFE05A1D8B}" srcOrd="1" destOrd="0" presId="urn:microsoft.com/office/officeart/2005/8/layout/hProcess11"/>
    <dgm:cxn modelId="{819A1BC4-E7A7-42CF-9F65-6F9CF16AE41A}" type="presParOf" srcId="{0E5727AD-FCCD-4CD1-BCE3-0DFFE05A1D8B}" destId="{ADD1AB63-D079-4593-BACE-3ADE55446223}" srcOrd="0" destOrd="0" presId="urn:microsoft.com/office/officeart/2005/8/layout/hProcess11"/>
    <dgm:cxn modelId="{11089EA0-3E21-4228-8BF0-7B889AE9D47F}" type="presParOf" srcId="{ADD1AB63-D079-4593-BACE-3ADE55446223}" destId="{5BF7922B-C2BB-45F3-AD50-FFC110541B69}" srcOrd="0" destOrd="0" presId="urn:microsoft.com/office/officeart/2005/8/layout/hProcess11"/>
    <dgm:cxn modelId="{EE18865E-18A6-4D7C-816F-851F712A89D7}" type="presParOf" srcId="{ADD1AB63-D079-4593-BACE-3ADE55446223}" destId="{7FD4FA9F-5AFF-4D07-95F3-CCD70C05CD3F}" srcOrd="1" destOrd="0" presId="urn:microsoft.com/office/officeart/2005/8/layout/hProcess11"/>
    <dgm:cxn modelId="{20D86F7F-36EB-4F6A-94F4-FCC1A1B19228}" type="presParOf" srcId="{ADD1AB63-D079-4593-BACE-3ADE55446223}" destId="{6FFB4742-2A62-4778-ADAF-9790B903F242}" srcOrd="2" destOrd="0" presId="urn:microsoft.com/office/officeart/2005/8/layout/hProcess11"/>
    <dgm:cxn modelId="{D3E77CFC-2B77-4143-A000-4CA7638F4462}" type="presParOf" srcId="{0E5727AD-FCCD-4CD1-BCE3-0DFFE05A1D8B}" destId="{B12F7DDE-24D0-44C0-AA88-ED97E96D72C8}" srcOrd="1" destOrd="0" presId="urn:microsoft.com/office/officeart/2005/8/layout/hProcess11"/>
    <dgm:cxn modelId="{FD895088-2F2A-4050-8747-62620AAFCF5A}" type="presParOf" srcId="{0E5727AD-FCCD-4CD1-BCE3-0DFFE05A1D8B}" destId="{967BB212-597B-4D26-B126-D15957952886}" srcOrd="2" destOrd="0" presId="urn:microsoft.com/office/officeart/2005/8/layout/hProcess11"/>
    <dgm:cxn modelId="{0F2CC6DE-E33B-4D78-A5EF-34F354530697}" type="presParOf" srcId="{967BB212-597B-4D26-B126-D15957952886}" destId="{AEB16500-EE14-42A4-B669-C1B83D358D26}" srcOrd="0" destOrd="0" presId="urn:microsoft.com/office/officeart/2005/8/layout/hProcess11"/>
    <dgm:cxn modelId="{24D42574-A935-4CCA-9DC6-076C3D6DCD61}" type="presParOf" srcId="{967BB212-597B-4D26-B126-D15957952886}" destId="{6E8F0698-1B2E-46D4-B2CC-C7877E680269}" srcOrd="1" destOrd="0" presId="urn:microsoft.com/office/officeart/2005/8/layout/hProcess11"/>
    <dgm:cxn modelId="{C603FD8F-443B-4D2D-861D-C6C136FFC235}" type="presParOf" srcId="{967BB212-597B-4D26-B126-D15957952886}" destId="{16D40DA4-5DF4-4B3F-9551-BCE6CD8776AF}" srcOrd="2" destOrd="0" presId="urn:microsoft.com/office/officeart/2005/8/layout/hProcess11"/>
    <dgm:cxn modelId="{F90AE6D7-7B17-4BBF-8A55-FF4EF34AE34F}" type="presParOf" srcId="{0E5727AD-FCCD-4CD1-BCE3-0DFFE05A1D8B}" destId="{64DAAE2F-D803-485B-BDB7-F630339FCABE}" srcOrd="3" destOrd="0" presId="urn:microsoft.com/office/officeart/2005/8/layout/hProcess11"/>
    <dgm:cxn modelId="{233B6AF0-8F97-4D86-B566-087A6B00C7DB}" type="presParOf" srcId="{0E5727AD-FCCD-4CD1-BCE3-0DFFE05A1D8B}" destId="{51C4B5F1-6A9E-4D9F-B2F4-BEC02D6E66ED}" srcOrd="4" destOrd="0" presId="urn:microsoft.com/office/officeart/2005/8/layout/hProcess11"/>
    <dgm:cxn modelId="{B8BA6C61-04EB-45D5-84B5-D5AF2782BDA9}" type="presParOf" srcId="{51C4B5F1-6A9E-4D9F-B2F4-BEC02D6E66ED}" destId="{47C51AC0-63D4-48EC-8A21-FE2278E53D52}" srcOrd="0" destOrd="0" presId="urn:microsoft.com/office/officeart/2005/8/layout/hProcess11"/>
    <dgm:cxn modelId="{67D09FEC-A3FE-4D17-9AD5-211186707B81}" type="presParOf" srcId="{51C4B5F1-6A9E-4D9F-B2F4-BEC02D6E66ED}" destId="{F92AFE28-92BF-4508-88FF-7577B013F233}" srcOrd="1" destOrd="0" presId="urn:microsoft.com/office/officeart/2005/8/layout/hProcess11"/>
    <dgm:cxn modelId="{6F4933FE-0EC9-4F4E-BA85-1A5FC6832C0A}" type="presParOf" srcId="{51C4B5F1-6A9E-4D9F-B2F4-BEC02D6E66ED}" destId="{0004DEEC-B276-4F27-BE12-B873417B6813}" srcOrd="2" destOrd="0" presId="urn:microsoft.com/office/officeart/2005/8/layout/hProcess11"/>
    <dgm:cxn modelId="{5BC38B34-8941-45B7-A81D-1D5237D1998C}" type="presParOf" srcId="{0E5727AD-FCCD-4CD1-BCE3-0DFFE05A1D8B}" destId="{25532FA7-F7A7-4A99-ACFC-C22A3B636702}" srcOrd="5" destOrd="0" presId="urn:microsoft.com/office/officeart/2005/8/layout/hProcess11"/>
    <dgm:cxn modelId="{B9956BE7-EC4C-4797-B6F6-4FF51D483388}" type="presParOf" srcId="{0E5727AD-FCCD-4CD1-BCE3-0DFFE05A1D8B}" destId="{AFD887CE-9A84-43B6-9C9C-7EE406B9E965}" srcOrd="6" destOrd="0" presId="urn:microsoft.com/office/officeart/2005/8/layout/hProcess11"/>
    <dgm:cxn modelId="{E34C82D1-DA98-4E6D-B308-F6103A5C4E4E}" type="presParOf" srcId="{AFD887CE-9A84-43B6-9C9C-7EE406B9E965}" destId="{09072604-E789-462E-AE3A-205947057817}" srcOrd="0" destOrd="0" presId="urn:microsoft.com/office/officeart/2005/8/layout/hProcess11"/>
    <dgm:cxn modelId="{FD7D1C48-F2D3-4D53-A968-1F9AD7D7209E}" type="presParOf" srcId="{AFD887CE-9A84-43B6-9C9C-7EE406B9E965}" destId="{F5F6A389-B19F-4788-9C96-C145FE728D9B}" srcOrd="1" destOrd="0" presId="urn:microsoft.com/office/officeart/2005/8/layout/hProcess11"/>
    <dgm:cxn modelId="{DB39DE79-C474-435F-B205-68D0C3AD94BE}" type="presParOf" srcId="{AFD887CE-9A84-43B6-9C9C-7EE406B9E965}" destId="{EA9D8F69-30F3-4282-9BDE-6AB45728FD0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DF1CC-F2DA-4F9E-AD55-A57751661D51}">
      <dsp:nvSpPr>
        <dsp:cNvPr id="0" name=""/>
        <dsp:cNvSpPr/>
      </dsp:nvSpPr>
      <dsp:spPr>
        <a:xfrm>
          <a:off x="0" y="1229429"/>
          <a:ext cx="10590246" cy="1639238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7922B-C2BB-45F3-AD50-FFC110541B69}">
      <dsp:nvSpPr>
        <dsp:cNvPr id="0" name=""/>
        <dsp:cNvSpPr/>
      </dsp:nvSpPr>
      <dsp:spPr>
        <a:xfrm>
          <a:off x="4770" y="0"/>
          <a:ext cx="2294380" cy="1639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err="1">
              <a:latin typeface="Univers Condensed"/>
            </a:rPr>
            <a:t>Explanation</a:t>
          </a:r>
          <a:r>
            <a:rPr lang="fr-FR" sz="2000" b="1" kern="1200">
              <a:latin typeface="Univers Condensed"/>
            </a:rPr>
            <a:t> of the use case, the </a:t>
          </a:r>
          <a:r>
            <a:rPr lang="fr-FR" sz="2000" b="1" kern="1200" err="1">
              <a:latin typeface="Univers Condensed"/>
            </a:rPr>
            <a:t>dataset</a:t>
          </a:r>
          <a:r>
            <a:rPr lang="fr-FR" sz="2000" b="1" kern="1200">
              <a:latin typeface="Univers Condensed"/>
            </a:rPr>
            <a:t> and the RNN model</a:t>
          </a:r>
          <a:endParaRPr lang="fr-FR" sz="2000" b="1" kern="1200">
            <a:latin typeface="Univers Condensed" panose="020B0506020202050204" pitchFamily="34" charset="0"/>
          </a:endParaRPr>
        </a:p>
      </dsp:txBody>
      <dsp:txXfrm>
        <a:off x="4770" y="0"/>
        <a:ext cx="2294380" cy="1639238"/>
      </dsp:txXfrm>
    </dsp:sp>
    <dsp:sp modelId="{7FD4FA9F-5AFF-4D07-95F3-CCD70C05CD3F}">
      <dsp:nvSpPr>
        <dsp:cNvPr id="0" name=""/>
        <dsp:cNvSpPr/>
      </dsp:nvSpPr>
      <dsp:spPr>
        <a:xfrm>
          <a:off x="947055" y="1844143"/>
          <a:ext cx="409809" cy="4098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16500-EE14-42A4-B669-C1B83D358D26}">
      <dsp:nvSpPr>
        <dsp:cNvPr id="0" name=""/>
        <dsp:cNvSpPr/>
      </dsp:nvSpPr>
      <dsp:spPr>
        <a:xfrm>
          <a:off x="2413870" y="2458858"/>
          <a:ext cx="2294380" cy="1639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err="1">
              <a:latin typeface="Univers Condensed" panose="020B0506020202050204" pitchFamily="34" charset="0"/>
            </a:rPr>
            <a:t>Explanation</a:t>
          </a:r>
          <a:r>
            <a:rPr lang="fr-FR" sz="2000" b="1" kern="1200">
              <a:latin typeface="Univers Condensed" panose="020B0506020202050204" pitchFamily="34" charset="0"/>
            </a:rPr>
            <a:t> of the </a:t>
          </a:r>
          <a:r>
            <a:rPr lang="fr-FR" sz="2000" b="1" kern="1200" err="1">
              <a:latin typeface="Univers Condensed" panose="020B0506020202050204" pitchFamily="34" charset="0"/>
            </a:rPr>
            <a:t>choice</a:t>
          </a:r>
          <a:r>
            <a:rPr lang="fr-FR" sz="2000" b="1" kern="1200">
              <a:latin typeface="Univers Condensed" panose="020B0506020202050204" pitchFamily="34" charset="0"/>
            </a:rPr>
            <a:t> of the RNN over DBM model</a:t>
          </a:r>
        </a:p>
      </dsp:txBody>
      <dsp:txXfrm>
        <a:off x="2413870" y="2458858"/>
        <a:ext cx="2294380" cy="1639238"/>
      </dsp:txXfrm>
    </dsp:sp>
    <dsp:sp modelId="{6E8F0698-1B2E-46D4-B2CC-C7877E680269}">
      <dsp:nvSpPr>
        <dsp:cNvPr id="0" name=""/>
        <dsp:cNvSpPr/>
      </dsp:nvSpPr>
      <dsp:spPr>
        <a:xfrm>
          <a:off x="3356155" y="1844143"/>
          <a:ext cx="409809" cy="409809"/>
        </a:xfrm>
        <a:prstGeom prst="ellipse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51AC0-63D4-48EC-8A21-FE2278E53D52}">
      <dsp:nvSpPr>
        <dsp:cNvPr id="0" name=""/>
        <dsp:cNvSpPr/>
      </dsp:nvSpPr>
      <dsp:spPr>
        <a:xfrm>
          <a:off x="4822970" y="0"/>
          <a:ext cx="2294380" cy="1639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err="1">
              <a:latin typeface="Univers Condensed" panose="020B0506020202050204" pitchFamily="34" charset="0"/>
            </a:rPr>
            <a:t>Demonstration</a:t>
          </a:r>
          <a:r>
            <a:rPr lang="fr-FR" sz="2000" b="1" kern="1200">
              <a:latin typeface="Univers Condensed" panose="020B0506020202050204" pitchFamily="34" charset="0"/>
            </a:rPr>
            <a:t> of the code and the </a:t>
          </a:r>
          <a:r>
            <a:rPr lang="fr-FR" sz="2000" b="1" kern="1200" err="1">
              <a:latin typeface="Univers Condensed" panose="020B0506020202050204" pitchFamily="34" charset="0"/>
            </a:rPr>
            <a:t>implementation</a:t>
          </a:r>
          <a:endParaRPr lang="fr-FR" sz="2000" b="1" kern="1200">
            <a:latin typeface="Univers Condensed" panose="020B0506020202050204" pitchFamily="34" charset="0"/>
          </a:endParaRPr>
        </a:p>
      </dsp:txBody>
      <dsp:txXfrm>
        <a:off x="4822970" y="0"/>
        <a:ext cx="2294380" cy="1639238"/>
      </dsp:txXfrm>
    </dsp:sp>
    <dsp:sp modelId="{F92AFE28-92BF-4508-88FF-7577B013F233}">
      <dsp:nvSpPr>
        <dsp:cNvPr id="0" name=""/>
        <dsp:cNvSpPr/>
      </dsp:nvSpPr>
      <dsp:spPr>
        <a:xfrm>
          <a:off x="5765255" y="1844143"/>
          <a:ext cx="409809" cy="409809"/>
        </a:xfrm>
        <a:prstGeom prst="ellipse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72604-E789-462E-AE3A-205947057817}">
      <dsp:nvSpPr>
        <dsp:cNvPr id="0" name=""/>
        <dsp:cNvSpPr/>
      </dsp:nvSpPr>
      <dsp:spPr>
        <a:xfrm>
          <a:off x="7232070" y="2458858"/>
          <a:ext cx="2294380" cy="1639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err="1">
              <a:latin typeface="Univers Condensed" panose="020B0506020202050204" pitchFamily="34" charset="0"/>
            </a:rPr>
            <a:t>Interpretation</a:t>
          </a:r>
          <a:r>
            <a:rPr lang="fr-FR" sz="2000" b="1" kern="1200">
              <a:latin typeface="Univers Condensed" panose="020B0506020202050204" pitchFamily="34" charset="0"/>
            </a:rPr>
            <a:t> of the </a:t>
          </a:r>
          <a:r>
            <a:rPr lang="fr-FR" sz="2000" b="1" kern="1200" err="1">
              <a:latin typeface="Univers Condensed" panose="020B0506020202050204" pitchFamily="34" charset="0"/>
            </a:rPr>
            <a:t>results</a:t>
          </a:r>
          <a:endParaRPr lang="fr-FR" sz="2000" b="1" kern="1200">
            <a:latin typeface="Univers Condensed" panose="020B0506020202050204" pitchFamily="34" charset="0"/>
          </a:endParaRPr>
        </a:p>
      </dsp:txBody>
      <dsp:txXfrm>
        <a:off x="7232070" y="2458858"/>
        <a:ext cx="2294380" cy="1639238"/>
      </dsp:txXfrm>
    </dsp:sp>
    <dsp:sp modelId="{F5F6A389-B19F-4788-9C96-C145FE728D9B}">
      <dsp:nvSpPr>
        <dsp:cNvPr id="0" name=""/>
        <dsp:cNvSpPr/>
      </dsp:nvSpPr>
      <dsp:spPr>
        <a:xfrm>
          <a:off x="8174355" y="1844143"/>
          <a:ext cx="409809" cy="409809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73BD9-88AD-5A8C-2706-4F94DEB2D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DAF5B91-210E-829B-603A-9B6A83D4B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4BC649-54C4-AEB6-5AE0-DF1C0578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46B3B9-BEA2-445C-4698-67C040EF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189998-AA3D-0DAB-0CE2-BED19E34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0710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2818F8-7B07-E2EE-D58A-EAAD5EE4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5AE9FA-2659-32C7-52BA-DE4C07C74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D6F9F4-C0E5-BCA8-626B-47638947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FEDBDE-DBA9-C562-0BFC-527198B4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C7E034-D402-134D-8ED5-971814AB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463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88F89B-D60A-3C12-5599-9FDA3BC68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BA0060-B900-6FE2-02D5-D4F610BB9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1A2F40-9631-8494-22A1-E7961CAC8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53D807-B1F2-00B2-B36E-7CFE66297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2FC105-0E19-79D7-71B7-79D6560B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5549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C7A7A-4FD8-525E-AFED-0F8E463B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AB263E-8134-E3E8-83C1-6555DB440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A05B5C-BF66-D392-2C59-7F94BE1E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824151-8D69-A954-994F-9A03E728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47E174-E480-7818-22A4-A4719302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288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D92660-EE43-851A-A4AE-5468725D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5B006B-63CF-A239-FA76-5CB4819F8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78C7FB-D415-D4C6-18AB-79896118C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3A24B7-9C29-D5E9-AEDF-628335A7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20C312-0212-8E0C-A3FD-EAC67A278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6467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9A66F9-100A-27BF-80CC-8DE07978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A5BF92-7188-7A9A-72EE-FDE1C75DD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62733F-72FF-FC4C-71DA-E09CC8A88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8E5F81-8429-44A5-DE31-6C202ED93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3/13/2023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657A1A-3826-E364-E2B1-03991DB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D69867-4D7A-80E5-CA40-8589A34F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801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155A3-2D0D-00A2-28F0-922C1D68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2F924F-2A6C-23AF-542B-E7983583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9F942B-D972-ABA2-B9B0-E0EA35866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BBA4023-D38D-EE49-C962-861200065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4B7037-EB34-B923-744F-F25556D32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3052EBC-4D13-908E-A256-CBCEA972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3/13/2023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D67F96D-18D0-0C9A-33A2-52E162612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93AD33-62F9-F81C-8527-0A6BB828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4704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0087C-730B-F246-0047-3E807173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5FEBD54-06B5-7197-2EDC-32ED3EC1D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3/13/2023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F1ABD6-8A1F-8814-4CC0-F05C0AC0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B320B35-C3C0-EE19-6078-6707622B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479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94D5338-5BC0-DD83-0174-A66F219DD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3/13/2023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110E78F-B854-B766-A6AF-1B6353CC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FE04F3-0B1B-7C5D-F1EE-E5E5EBBF9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579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6923E4-9602-4E55-5F8E-2BB2BAD8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647F98-18F4-3800-692A-B9A24BF4F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38A72D-E66C-6CB7-D70D-AFD1DBDBE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1DF0C8-6992-9CC6-D0A4-2F5BB2D3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3/13/2023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16487E-95A4-CB3C-3FCD-9F238FC6E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2875EE-66A2-7B35-0439-4794D71D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795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348DAB-FD19-2180-2AEA-7F8A6C747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3C15434-322D-4A0B-6F6B-9FF187E2D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6E3719-8CF3-2749-3235-8BF2B0120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657A0B-F6D5-40CA-0F57-26159F4B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3/13/2023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1F6E9A-E040-1023-6C47-5DD91F5E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6A6240-7CB2-F0A5-D4DA-DF0A8EC1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697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B42BA1-48BA-22FC-7B9C-B37B7BAE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F1BBE5-CC50-8701-943D-6AB11D562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C59B1F-81DE-769F-8D17-EED5FC78A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7C3A7-D6F6-4D38-A7C3-B72967BB81A6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D53F01-0D18-5E11-9934-5CAE82F2D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D2EBD9-9178-EBC1-B669-B09FDF6B1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2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datasets/sudalairajkumar/novel-corona-virus-2019-dataset?select=covid_19_data.csv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37C81D-E6A3-324D-FEEA-0E4B015E4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7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5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Advanced Machine Learning</a:t>
            </a:r>
            <a:br>
              <a:rPr lang="fr-FR" sz="5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</a:br>
            <a:r>
              <a:rPr lang="fr-FR" sz="5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Final Project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ivers Condensed" panose="020B0506020202050204" pitchFamily="34" charset="0"/>
              </a:rPr>
              <a:t>Team 10 : Luca LEMARCHAND, Sandrine NEANG, Amina SIALI, Hugo TERRASSE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FD234C-09BA-AF7C-F005-7F1E1415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fr-FR" sz="3200" err="1">
                <a:solidFill>
                  <a:schemeClr val="bg1"/>
                </a:solidFill>
                <a:latin typeface="Univers Condensed" panose="020B0506020202050204" pitchFamily="34" charset="0"/>
              </a:rPr>
              <a:t>Predictions</a:t>
            </a:r>
            <a:r>
              <a:rPr lang="fr-FR" sz="3200">
                <a:solidFill>
                  <a:schemeClr val="bg1"/>
                </a:solidFill>
                <a:latin typeface="Univers Condensed" panose="020B0506020202050204" pitchFamily="34" charset="0"/>
              </a:rPr>
              <a:t> &amp; </a:t>
            </a:r>
            <a:r>
              <a:rPr lang="fr-FR" sz="3200" err="1">
                <a:solidFill>
                  <a:schemeClr val="bg1"/>
                </a:solidFill>
                <a:latin typeface="Univers Condensed" panose="020B0506020202050204" pitchFamily="34" charset="0"/>
              </a:rPr>
              <a:t>Interpretation</a:t>
            </a:r>
            <a:r>
              <a:rPr lang="fr-FR" sz="3200">
                <a:solidFill>
                  <a:schemeClr val="bg1"/>
                </a:solidFill>
                <a:latin typeface="Univers Condensed" panose="020B0506020202050204" pitchFamily="34" charset="0"/>
              </a:rPr>
              <a:t> of the </a:t>
            </a:r>
            <a:r>
              <a:rPr lang="fr-FR" sz="3200" err="1">
                <a:solidFill>
                  <a:schemeClr val="bg1"/>
                </a:solidFill>
                <a:latin typeface="Univers Condensed" panose="020B0506020202050204" pitchFamily="34" charset="0"/>
              </a:rPr>
              <a:t>results</a:t>
            </a:r>
            <a:endParaRPr lang="fr-FR" sz="3200">
              <a:solidFill>
                <a:schemeClr val="bg1"/>
              </a:solidFill>
              <a:latin typeface="Univers Condensed" panose="020B050602020205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E3BC0CE-A63D-6E9D-35F1-7612B7C49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84" y="2362458"/>
            <a:ext cx="4956045" cy="111131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0B1D0F7-A068-D30E-B80D-321BD34F7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503" y="2356572"/>
            <a:ext cx="5167783" cy="356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A08FC0A-5CDC-A9F3-272C-D7D225B5DCFE}"/>
              </a:ext>
            </a:extLst>
          </p:cNvPr>
          <p:cNvSpPr txBox="1"/>
          <p:nvPr/>
        </p:nvSpPr>
        <p:spPr>
          <a:xfrm>
            <a:off x="6773333" y="1914590"/>
            <a:ext cx="151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err="1"/>
              <a:t>Visualization</a:t>
            </a:r>
            <a:r>
              <a:rPr lang="fr-FR" b="1" u="sng"/>
              <a:t>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76F26D6-0C16-97B9-295D-1625C5C2919F}"/>
              </a:ext>
            </a:extLst>
          </p:cNvPr>
          <p:cNvSpPr txBox="1"/>
          <p:nvPr/>
        </p:nvSpPr>
        <p:spPr>
          <a:xfrm>
            <a:off x="626279" y="1810650"/>
            <a:ext cx="329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/>
              <a:t>Performance of the RNN model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A96C002-0128-1D76-AD4B-F67BBF2522AC}"/>
              </a:ext>
            </a:extLst>
          </p:cNvPr>
          <p:cNvSpPr txBox="1"/>
          <p:nvPr/>
        </p:nvSpPr>
        <p:spPr>
          <a:xfrm>
            <a:off x="352777" y="3975806"/>
            <a:ext cx="522111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err="1">
                <a:ea typeface="Calibri"/>
                <a:cs typeface="Calibri"/>
              </a:rPr>
              <a:t>We</a:t>
            </a:r>
            <a:r>
              <a:rPr lang="fr-FR" b="1">
                <a:ea typeface="Calibri"/>
                <a:cs typeface="Calibri"/>
              </a:rPr>
              <a:t> </a:t>
            </a:r>
            <a:r>
              <a:rPr lang="fr-FR" b="1" err="1">
                <a:ea typeface="Calibri"/>
                <a:cs typeface="Calibri"/>
              </a:rPr>
              <a:t>evaluated</a:t>
            </a:r>
            <a:r>
              <a:rPr lang="fr-FR" b="1">
                <a:ea typeface="Calibri"/>
                <a:cs typeface="Calibri"/>
              </a:rPr>
              <a:t> </a:t>
            </a:r>
            <a:r>
              <a:rPr lang="fr-FR" b="1" err="1">
                <a:ea typeface="Calibri"/>
                <a:cs typeface="Calibri"/>
              </a:rPr>
              <a:t>our</a:t>
            </a:r>
            <a:r>
              <a:rPr lang="fr-FR" b="1">
                <a:ea typeface="Calibri"/>
                <a:cs typeface="Calibri"/>
              </a:rPr>
              <a:t> model by </a:t>
            </a:r>
            <a:r>
              <a:rPr lang="fr-FR" b="1" err="1">
                <a:ea typeface="Calibri"/>
                <a:cs typeface="Calibri"/>
              </a:rPr>
              <a:t>calculating</a:t>
            </a:r>
            <a:r>
              <a:rPr lang="fr-FR" b="1">
                <a:ea typeface="Calibri"/>
                <a:cs typeface="Calibri"/>
              </a:rPr>
              <a:t> the </a:t>
            </a:r>
            <a:r>
              <a:rPr lang="fr-FR" b="1" err="1">
                <a:ea typeface="Calibri"/>
                <a:cs typeface="Calibri"/>
              </a:rPr>
              <a:t>accuracy</a:t>
            </a:r>
            <a:r>
              <a:rPr lang="fr-FR" b="1">
                <a:ea typeface="Calibri"/>
                <a:cs typeface="Calibri"/>
              </a:rPr>
              <a:t> rate : </a:t>
            </a:r>
            <a:endParaRPr lang="fr-FR" b="1"/>
          </a:p>
          <a:p>
            <a:endParaRPr lang="fr-FR" b="1"/>
          </a:p>
          <a:p>
            <a:r>
              <a:rPr lang="fr-FR" b="1" err="1"/>
              <a:t>We</a:t>
            </a:r>
            <a:r>
              <a:rPr lang="fr-FR" b="1"/>
              <a:t> can </a:t>
            </a:r>
            <a:r>
              <a:rPr lang="fr-FR" b="1" err="1"/>
              <a:t>see</a:t>
            </a:r>
            <a:r>
              <a:rPr lang="fr-FR" b="1"/>
              <a:t> </a:t>
            </a:r>
            <a:r>
              <a:rPr lang="fr-FR" b="1" err="1"/>
              <a:t>that</a:t>
            </a:r>
            <a:r>
              <a:rPr lang="fr-FR" b="1"/>
              <a:t> </a:t>
            </a:r>
            <a:r>
              <a:rPr lang="fr-FR" b="1" err="1"/>
              <a:t>our</a:t>
            </a:r>
            <a:r>
              <a:rPr lang="fr-FR" b="1"/>
              <a:t> </a:t>
            </a:r>
            <a:r>
              <a:rPr lang="fr-FR" b="1" err="1"/>
              <a:t>accuracy</a:t>
            </a:r>
            <a:r>
              <a:rPr lang="fr-FR" b="1"/>
              <a:t> rate </a:t>
            </a:r>
            <a:r>
              <a:rPr lang="fr-FR" b="1" err="1"/>
              <a:t>is</a:t>
            </a:r>
            <a:r>
              <a:rPr lang="fr-FR" b="1"/>
              <a:t> </a:t>
            </a:r>
            <a:r>
              <a:rPr lang="fr-FR" b="1" err="1"/>
              <a:t>very</a:t>
            </a:r>
            <a:r>
              <a:rPr lang="fr-FR" b="1"/>
              <a:t> close to 1 </a:t>
            </a:r>
            <a:r>
              <a:rPr lang="fr-FR" b="1" err="1"/>
              <a:t>which</a:t>
            </a:r>
            <a:r>
              <a:rPr lang="fr-FR" b="1"/>
              <a:t> shows </a:t>
            </a:r>
            <a:r>
              <a:rPr lang="fr-FR" b="1" err="1"/>
              <a:t>that</a:t>
            </a:r>
            <a:r>
              <a:rPr lang="fr-FR" b="1"/>
              <a:t> the </a:t>
            </a:r>
            <a:r>
              <a:rPr lang="fr-FR" b="1" err="1"/>
              <a:t>visualization</a:t>
            </a:r>
            <a:r>
              <a:rPr lang="fr-FR" b="1"/>
              <a:t> </a:t>
            </a:r>
            <a:r>
              <a:rPr lang="fr-FR" b="1" err="1"/>
              <a:t>is</a:t>
            </a:r>
            <a:r>
              <a:rPr lang="fr-FR" b="1"/>
              <a:t> </a:t>
            </a:r>
            <a:r>
              <a:rPr lang="fr-FR" b="1" err="1"/>
              <a:t>accurate</a:t>
            </a:r>
            <a:r>
              <a:rPr lang="fr-FR" b="1"/>
              <a:t>.</a:t>
            </a:r>
            <a:endParaRPr lang="fr-FR">
              <a:ea typeface="Calibri"/>
              <a:cs typeface="Calibri"/>
            </a:endParaRPr>
          </a:p>
          <a:p>
            <a:pPr algn="l"/>
            <a:endParaRPr lang="fr-FR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2754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37C81D-E6A3-324D-FEEA-0E4B015E4D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768" b="1556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21358" y="629444"/>
            <a:ext cx="9549284" cy="2900518"/>
          </a:xfrm>
        </p:spPr>
        <p:txBody>
          <a:bodyPr>
            <a:normAutofit/>
          </a:bodyPr>
          <a:lstStyle/>
          <a:p>
            <a:r>
              <a:rPr lang="fr-FR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Thank</a:t>
            </a:r>
            <a:r>
              <a:rPr lang="fr-FR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fr-FR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you</a:t>
            </a:r>
            <a:r>
              <a:rPr lang="fr-FR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for </a:t>
            </a:r>
            <a:r>
              <a:rPr lang="fr-FR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listening</a:t>
            </a:r>
            <a:r>
              <a:rPr lang="fr-FR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!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79714" y="4159405"/>
            <a:ext cx="10232571" cy="49298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ivers Condensed" panose="020B0506020202050204" pitchFamily="34" charset="0"/>
              </a:rPr>
              <a:t>Team 10 : Luca LEMARCHAND, Sandrine NEANG, Amina SIALI, Hugo TERRASSE</a:t>
            </a:r>
          </a:p>
        </p:txBody>
      </p:sp>
    </p:spTree>
    <p:extLst>
      <p:ext uri="{BB962C8B-B14F-4D97-AF65-F5344CB8AC3E}">
        <p14:creationId xmlns:p14="http://schemas.microsoft.com/office/powerpoint/2010/main" val="1193250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FD234C-09BA-AF7C-F005-7F1E1415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fr-FR" sz="3200" b="1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ivers Condensed" panose="020B0506020202050204" pitchFamily="34" charset="0"/>
              </a:rPr>
              <a:t>Summary</a:t>
            </a:r>
            <a:endParaRPr lang="fr-FR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nivers Condensed" panose="020B0506020202050204" pitchFamily="34" charset="0"/>
            </a:endParaRP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DFD4E70C-2BB8-D3EC-463D-8821309BA5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4884883"/>
              </p:ext>
            </p:extLst>
          </p:nvPr>
        </p:nvGraphicFramePr>
        <p:xfrm>
          <a:off x="800877" y="2087156"/>
          <a:ext cx="10590246" cy="4098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69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FD234C-09BA-AF7C-F005-7F1E1415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fr-FR" sz="320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ivers Condensed" panose="020B0506020202050204" pitchFamily="34" charset="0"/>
              </a:rPr>
              <a:t>Explanation</a:t>
            </a:r>
            <a:r>
              <a:rPr lang="fr-F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ivers Condensed" panose="020B0506020202050204" pitchFamily="34" charset="0"/>
              </a:rPr>
              <a:t> of the use case and the </a:t>
            </a:r>
            <a:r>
              <a:rPr lang="fr-FR" sz="320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ivers Condensed" panose="020B0506020202050204" pitchFamily="34" charset="0"/>
              </a:rPr>
              <a:t>dataset</a:t>
            </a:r>
            <a:endParaRPr lang="fr-FR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nivers Condensed" panose="020B0506020202050204" pitchFamily="34" charset="0"/>
            </a:endParaRPr>
          </a:p>
        </p:txBody>
      </p:sp>
      <p:pic>
        <p:nvPicPr>
          <p:cNvPr id="4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50AB7781-0CA3-6A4B-7221-179C886E4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66" y="2822355"/>
            <a:ext cx="8390749" cy="2957737"/>
          </a:xfrm>
          <a:prstGeom prst="rect">
            <a:avLst/>
          </a:prstGeom>
        </p:spPr>
      </p:pic>
      <p:pic>
        <p:nvPicPr>
          <p:cNvPr id="5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7B2F620D-08D0-1FD8-F5A7-2CD6241F8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307" y="1578133"/>
            <a:ext cx="3489768" cy="2687120"/>
          </a:xfrm>
          <a:prstGeom prst="rect">
            <a:avLst/>
          </a:prstGeom>
        </p:spPr>
      </p:pic>
      <p:pic>
        <p:nvPicPr>
          <p:cNvPr id="6" name="Image 4">
            <a:extLst>
              <a:ext uri="{FF2B5EF4-FFF2-40B4-BE49-F238E27FC236}">
                <a16:creationId xmlns:a16="http://schemas.microsoft.com/office/drawing/2014/main" id="{C6111068-4127-A0A6-9AD1-8D87B8D73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915" y="4455083"/>
            <a:ext cx="2871216" cy="215064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A968D76-4EB8-F776-BE12-9FAB1080767F}"/>
              </a:ext>
            </a:extLst>
          </p:cNvPr>
          <p:cNvSpPr txBox="1"/>
          <p:nvPr/>
        </p:nvSpPr>
        <p:spPr>
          <a:xfrm>
            <a:off x="417166" y="2021816"/>
            <a:ext cx="713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hlinkClick r:id="rId5"/>
              </a:rPr>
              <a:t>https://www.kaggle.com/datasets/sudalairajkumar/novel-corona-virus-2019-dataset?select=covid_19_data.csv</a:t>
            </a:r>
            <a:endParaRPr lang="fr-FR" sz="1200"/>
          </a:p>
        </p:txBody>
      </p:sp>
    </p:spTree>
    <p:extLst>
      <p:ext uri="{BB962C8B-B14F-4D97-AF65-F5344CB8AC3E}">
        <p14:creationId xmlns:p14="http://schemas.microsoft.com/office/powerpoint/2010/main" val="409572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FD234C-09BA-AF7C-F005-7F1E1415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fr-F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ivers Condensed" panose="020B0506020202050204" pitchFamily="34" charset="0"/>
              </a:rPr>
              <a:t>RNN model</a:t>
            </a:r>
          </a:p>
        </p:txBody>
      </p:sp>
      <p:pic>
        <p:nvPicPr>
          <p:cNvPr id="3" name="Image 3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F9054E63-3824-D91A-4C4A-6C2E3292B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2523127"/>
            <a:ext cx="6702552" cy="29090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8974900-ACEE-EA48-78BC-DD03A07FB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803" y="2041991"/>
            <a:ext cx="3589331" cy="38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7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FD234C-09BA-AF7C-F005-7F1E1415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lvl="0" algn="ctr"/>
            <a:r>
              <a:rPr lang="fr-FR" sz="320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ivers Condensed" panose="020B0506020202050204" pitchFamily="34" charset="0"/>
              </a:rPr>
              <a:t>Explanation</a:t>
            </a:r>
            <a:r>
              <a:rPr lang="fr-F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ivers Condensed" panose="020B0506020202050204" pitchFamily="34" charset="0"/>
              </a:rPr>
              <a:t> of the </a:t>
            </a:r>
            <a:r>
              <a:rPr lang="fr-FR" sz="320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ivers Condensed" panose="020B0506020202050204" pitchFamily="34" charset="0"/>
              </a:rPr>
              <a:t>choice</a:t>
            </a:r>
            <a:r>
              <a:rPr lang="fr-F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ivers Condensed" panose="020B0506020202050204" pitchFamily="34" charset="0"/>
              </a:rPr>
              <a:t> of the RNN over DBM model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F40AD09-74F2-A788-451D-E941C936C49B}"/>
              </a:ext>
            </a:extLst>
          </p:cNvPr>
          <p:cNvSpPr txBox="1"/>
          <p:nvPr/>
        </p:nvSpPr>
        <p:spPr>
          <a:xfrm>
            <a:off x="602391" y="3266817"/>
            <a:ext cx="3642668" cy="9653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317364B-5D0C-ED1E-875E-AE92E4D637EA}"/>
              </a:ext>
            </a:extLst>
          </p:cNvPr>
          <p:cNvSpPr txBox="1"/>
          <p:nvPr/>
        </p:nvSpPr>
        <p:spPr>
          <a:xfrm>
            <a:off x="1370376" y="3718811"/>
            <a:ext cx="962797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err="1">
                <a:ea typeface="+mn-lt"/>
                <a:cs typeface="+mn-lt"/>
              </a:rPr>
              <a:t>Some</a:t>
            </a:r>
            <a:r>
              <a:rPr lang="fr-FR" sz="2000">
                <a:ea typeface="+mn-lt"/>
                <a:cs typeface="+mn-lt"/>
              </a:rPr>
              <a:t>  </a:t>
            </a:r>
            <a:r>
              <a:rPr lang="fr-FR" sz="2000" err="1">
                <a:ea typeface="+mn-lt"/>
                <a:cs typeface="+mn-lt"/>
              </a:rPr>
              <a:t>advantages</a:t>
            </a:r>
            <a:r>
              <a:rPr lang="fr-FR" sz="2000">
                <a:ea typeface="+mn-lt"/>
                <a:cs typeface="+mn-lt"/>
              </a:rPr>
              <a:t> of </a:t>
            </a:r>
            <a:r>
              <a:rPr lang="fr-FR" sz="2000" err="1">
                <a:ea typeface="+mn-lt"/>
                <a:cs typeface="+mn-lt"/>
              </a:rPr>
              <a:t>using</a:t>
            </a:r>
            <a:r>
              <a:rPr lang="fr-FR" sz="200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RNNs</a:t>
            </a:r>
            <a:r>
              <a:rPr lang="fr-FR" sz="2000">
                <a:ea typeface="+mn-lt"/>
                <a:cs typeface="+mn-lt"/>
              </a:rPr>
              <a:t> for DBM </a:t>
            </a:r>
            <a:r>
              <a:rPr lang="fr-FR" sz="2000" err="1">
                <a:ea typeface="+mn-lt"/>
                <a:cs typeface="+mn-lt"/>
              </a:rPr>
              <a:t>tasks</a:t>
            </a:r>
            <a:r>
              <a:rPr lang="fr-FR" sz="2000">
                <a:ea typeface="+mn-lt"/>
                <a:cs typeface="+mn-lt"/>
              </a:rPr>
              <a:t> :</a:t>
            </a:r>
          </a:p>
          <a:p>
            <a:endParaRPr lang="fr-FR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r-FR" sz="2000" err="1">
                <a:ea typeface="+mn-lt"/>
                <a:cs typeface="+mn-lt"/>
              </a:rPr>
              <a:t>Ability</a:t>
            </a:r>
            <a:r>
              <a:rPr lang="fr-FR" sz="2000">
                <a:ea typeface="+mn-lt"/>
                <a:cs typeface="+mn-lt"/>
              </a:rPr>
              <a:t> to model </a:t>
            </a:r>
            <a:r>
              <a:rPr lang="fr-FR" sz="2000" err="1">
                <a:ea typeface="+mn-lt"/>
                <a:cs typeface="+mn-lt"/>
              </a:rPr>
              <a:t>sequential</a:t>
            </a:r>
            <a:r>
              <a:rPr lang="fr-FR" sz="2000">
                <a:ea typeface="+mn-lt"/>
                <a:cs typeface="+mn-lt"/>
              </a:rPr>
              <a:t> data</a:t>
            </a:r>
          </a:p>
          <a:p>
            <a:pPr marL="285750" indent="-285750">
              <a:buFont typeface="Arial"/>
              <a:buChar char="•"/>
            </a:pPr>
            <a:r>
              <a:rPr lang="fr-FR" sz="2000" err="1">
                <a:ea typeface="+mn-lt"/>
                <a:cs typeface="+mn-lt"/>
              </a:rPr>
              <a:t>Easier</a:t>
            </a:r>
            <a:r>
              <a:rPr lang="fr-FR" sz="2000">
                <a:ea typeface="+mn-lt"/>
                <a:cs typeface="+mn-lt"/>
              </a:rPr>
              <a:t> to train</a:t>
            </a:r>
            <a:endParaRPr lang="fr-FR" sz="2000"/>
          </a:p>
          <a:p>
            <a:pPr marL="285750" indent="-285750">
              <a:buFont typeface="Arial"/>
              <a:buChar char="•"/>
            </a:pPr>
            <a:r>
              <a:rPr lang="fr-FR" sz="2000">
                <a:ea typeface="+mn-lt"/>
                <a:cs typeface="+mn-lt"/>
              </a:rPr>
              <a:t>Handling variable-</a:t>
            </a:r>
            <a:r>
              <a:rPr lang="fr-FR" sz="2000" err="1">
                <a:ea typeface="+mn-lt"/>
                <a:cs typeface="+mn-lt"/>
              </a:rPr>
              <a:t>length</a:t>
            </a:r>
            <a:r>
              <a:rPr lang="fr-FR" sz="2000">
                <a:ea typeface="+mn-lt"/>
                <a:cs typeface="+mn-lt"/>
              </a:rPr>
              <a:t> inputs</a:t>
            </a:r>
          </a:p>
          <a:p>
            <a:pPr marL="285750" indent="-285750">
              <a:buFont typeface="Arial"/>
              <a:buChar char="•"/>
            </a:pPr>
            <a:r>
              <a:rPr lang="fr-FR" sz="2000" err="1">
                <a:ea typeface="+mn-lt"/>
                <a:cs typeface="+mn-lt"/>
              </a:rPr>
              <a:t>Flexibility</a:t>
            </a:r>
            <a:endParaRPr lang="fr-FR" sz="2000">
              <a:ea typeface="+mn-lt"/>
              <a:cs typeface="+mn-lt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A3178E3-75BF-3DA6-F5E7-896823C3B272}"/>
              </a:ext>
            </a:extLst>
          </p:cNvPr>
          <p:cNvSpPr txBox="1"/>
          <p:nvPr/>
        </p:nvSpPr>
        <p:spPr>
          <a:xfrm>
            <a:off x="1321760" y="2275633"/>
            <a:ext cx="54189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ea typeface="+mn-lt"/>
                <a:cs typeface="+mn-lt"/>
              </a:rPr>
              <a:t>RNN stands for </a:t>
            </a:r>
            <a:r>
              <a:rPr lang="fr-FR" err="1">
                <a:ea typeface="+mn-lt"/>
                <a:cs typeface="+mn-lt"/>
              </a:rPr>
              <a:t>Recurrent</a:t>
            </a:r>
            <a:r>
              <a:rPr lang="fr-FR">
                <a:ea typeface="+mn-lt"/>
                <a:cs typeface="+mn-lt"/>
              </a:rPr>
              <a:t>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ea typeface="+mn-lt"/>
                <a:cs typeface="+mn-lt"/>
              </a:rPr>
              <a:t>DBM stands for Deep </a:t>
            </a:r>
            <a:r>
              <a:rPr lang="fr-FR" err="1">
                <a:ea typeface="+mn-lt"/>
                <a:cs typeface="+mn-lt"/>
              </a:rPr>
              <a:t>Belief</a:t>
            </a:r>
            <a:r>
              <a:rPr lang="fr-FR">
                <a:ea typeface="+mn-lt"/>
                <a:cs typeface="+mn-lt"/>
              </a:rPr>
              <a:t> Network</a:t>
            </a:r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7905028-DD69-935F-C9C2-1484AE023951}"/>
              </a:ext>
            </a:extLst>
          </p:cNvPr>
          <p:cNvSpPr txBox="1"/>
          <p:nvPr/>
        </p:nvSpPr>
        <p:spPr>
          <a:xfrm>
            <a:off x="6903013" y="2345824"/>
            <a:ext cx="39001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Type of </a:t>
            </a:r>
            <a:r>
              <a:rPr lang="fr-FR" err="1">
                <a:cs typeface="Calibri"/>
              </a:rPr>
              <a:t>artificial</a:t>
            </a:r>
            <a:r>
              <a:rPr lang="fr-FR">
                <a:cs typeface="Calibri"/>
              </a:rPr>
              <a:t> neural network</a:t>
            </a:r>
            <a:endParaRPr lang="fr-FR"/>
          </a:p>
        </p:txBody>
      </p:sp>
      <p:pic>
        <p:nvPicPr>
          <p:cNvPr id="12" name="Image 12">
            <a:extLst>
              <a:ext uri="{FF2B5EF4-FFF2-40B4-BE49-F238E27FC236}">
                <a16:creationId xmlns:a16="http://schemas.microsoft.com/office/drawing/2014/main" id="{8ACC5D11-F323-16FA-A8C1-3085FCB26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667283" y="1921792"/>
            <a:ext cx="976442" cy="121739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F34F000-B9B4-4738-688E-162835DA3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943" y="3429000"/>
            <a:ext cx="2728104" cy="241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745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FD234C-09BA-AF7C-F005-7F1E1415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fr-FR" sz="3200">
                <a:solidFill>
                  <a:schemeClr val="bg1"/>
                </a:solidFill>
                <a:latin typeface="Univers Condensed" panose="020B0506020202050204" pitchFamily="34" charset="0"/>
              </a:rPr>
              <a:t>Data preprocessing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7A6E618E-B1D9-A3F7-8DFD-DD88555D0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792" y="1409298"/>
            <a:ext cx="2610261" cy="822411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98704E8-8AE5-4093-FA87-84936AC9B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41" y="2565112"/>
            <a:ext cx="3371179" cy="1055101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2DD24982-6F11-356F-0EA0-CF810011F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41" y="4844386"/>
            <a:ext cx="2233575" cy="1984411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82B9180F-AC6A-FF74-DC1D-8C69C5849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947" y="4201090"/>
            <a:ext cx="4816257" cy="57917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37E02D94-45E9-C854-BEFE-4CFE72BD27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1522" y="1409298"/>
            <a:ext cx="5680567" cy="2762176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C4BBE779-A953-FB8C-FFB9-2920570810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7311" y="4269251"/>
            <a:ext cx="5680567" cy="2577294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8954C292-555B-AB0F-94D6-6A715C3EB2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4405" y="4803565"/>
            <a:ext cx="2604936" cy="199711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DF20225-8AED-0078-7505-34F8B0357BDD}"/>
              </a:ext>
            </a:extLst>
          </p:cNvPr>
          <p:cNvSpPr txBox="1"/>
          <p:nvPr/>
        </p:nvSpPr>
        <p:spPr>
          <a:xfrm>
            <a:off x="453641" y="1486862"/>
            <a:ext cx="111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err="1"/>
              <a:t>Libraries</a:t>
            </a:r>
            <a:r>
              <a:rPr lang="fr-FR" b="1" u="sng"/>
              <a:t>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F31FD83-0E41-EE0D-F134-80067B930911}"/>
              </a:ext>
            </a:extLst>
          </p:cNvPr>
          <p:cNvSpPr txBox="1"/>
          <p:nvPr/>
        </p:nvSpPr>
        <p:spPr>
          <a:xfrm>
            <a:off x="453641" y="2195780"/>
            <a:ext cx="238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err="1"/>
              <a:t>Importing</a:t>
            </a:r>
            <a:r>
              <a:rPr lang="fr-FR" b="1" u="sng"/>
              <a:t> the </a:t>
            </a:r>
            <a:r>
              <a:rPr lang="fr-FR" b="1" u="sng" err="1"/>
              <a:t>dataset</a:t>
            </a:r>
            <a:r>
              <a:rPr lang="fr-FR" b="1" u="sng"/>
              <a:t>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A5848F8-9D34-A279-E8AB-9668719B94C8}"/>
              </a:ext>
            </a:extLst>
          </p:cNvPr>
          <p:cNvSpPr txBox="1"/>
          <p:nvPr/>
        </p:nvSpPr>
        <p:spPr>
          <a:xfrm>
            <a:off x="419742" y="3647269"/>
            <a:ext cx="5767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/>
              <a:t>Conversion variables types : </a:t>
            </a:r>
          </a:p>
          <a:p>
            <a:r>
              <a:rPr lang="en-US" sz="1400" b="1" u="sng"/>
              <a:t>We can manipulate and analyze the date and time information more easily.</a:t>
            </a:r>
            <a:endParaRPr lang="fr-FR" sz="2400" b="1" u="sng"/>
          </a:p>
        </p:txBody>
      </p:sp>
    </p:spTree>
    <p:extLst>
      <p:ext uri="{BB962C8B-B14F-4D97-AF65-F5344CB8AC3E}">
        <p14:creationId xmlns:p14="http://schemas.microsoft.com/office/powerpoint/2010/main" val="191045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FD234C-09BA-AF7C-F005-7F1E1415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fr-FR" sz="3200">
                <a:solidFill>
                  <a:schemeClr val="bg1"/>
                </a:solidFill>
                <a:latin typeface="Univers Condensed" panose="020B0506020202050204" pitchFamily="34" charset="0"/>
              </a:rPr>
              <a:t>Data </a:t>
            </a:r>
            <a:r>
              <a:rPr lang="fr-FR" sz="3200" err="1">
                <a:solidFill>
                  <a:schemeClr val="bg1"/>
                </a:solidFill>
                <a:latin typeface="Univers Condensed" panose="020B0506020202050204" pitchFamily="34" charset="0"/>
              </a:rPr>
              <a:t>preprocessing</a:t>
            </a:r>
            <a:r>
              <a:rPr lang="fr-FR" sz="3200">
                <a:solidFill>
                  <a:schemeClr val="bg1"/>
                </a:solidFill>
                <a:latin typeface="Univers Condensed" panose="020B0506020202050204" pitchFamily="34" charset="0"/>
              </a:rPr>
              <a:t> for the RNN model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7FEB0B3-F2D5-5933-6BE0-660CC564D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564" y="1839535"/>
            <a:ext cx="8624436" cy="112414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E73CCF5-76CC-3C35-2032-44332CA6F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84" y="1843626"/>
            <a:ext cx="3371179" cy="105510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B31D319-B0C4-5943-B4F9-A3017399C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09" y="3664943"/>
            <a:ext cx="2857748" cy="319305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A53D70E-4727-199E-4620-98CC3946B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2858" y="3659488"/>
            <a:ext cx="3086367" cy="315495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0F0D1D5-65C9-5A93-95D2-7097A03D93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3403" y="3739434"/>
            <a:ext cx="3730674" cy="46978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DEA6E78-A2CD-997D-7D26-6A7EEE6B00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3126" y="4265067"/>
            <a:ext cx="3551228" cy="67823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EF48557-9DDE-F005-17A3-45D742B2DB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3575" y="5034441"/>
            <a:ext cx="3810330" cy="120406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CB451038-1E81-54BC-2B4E-1F7454520C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6455" y="6251747"/>
            <a:ext cx="4831499" cy="48010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42B3BF-50A3-02B8-53D6-60E69DC03F3C}"/>
              </a:ext>
            </a:extLst>
          </p:cNvPr>
          <p:cNvSpPr txBox="1"/>
          <p:nvPr/>
        </p:nvSpPr>
        <p:spPr>
          <a:xfrm>
            <a:off x="453641" y="1486862"/>
            <a:ext cx="1096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err="1"/>
              <a:t>Dataset</a:t>
            </a:r>
            <a:r>
              <a:rPr lang="fr-FR" b="1" u="sng"/>
              <a:t> </a:t>
            </a:r>
            <a:r>
              <a:rPr lang="fr-FR" b="1" u="sng" err="1"/>
              <a:t>shape</a:t>
            </a:r>
            <a:r>
              <a:rPr lang="fr-FR" b="1" u="sng"/>
              <a:t> </a:t>
            </a:r>
            <a:r>
              <a:rPr lang="fr-FR" b="1" u="sng" err="1"/>
              <a:t>comparison</a:t>
            </a:r>
            <a:r>
              <a:rPr lang="fr-FR" b="1" u="sng"/>
              <a:t> : </a:t>
            </a:r>
            <a:r>
              <a:rPr lang="en-US" sz="1400" b="1" u="sng"/>
              <a:t>We grouped the data by dates and we adapt the dataset with only the data that are useful for the prediction.</a:t>
            </a:r>
            <a:endParaRPr lang="fr-FR" b="1" u="sng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891BFFD-6E71-5CD6-9EC1-39D2DBDA3BE4}"/>
              </a:ext>
            </a:extLst>
          </p:cNvPr>
          <p:cNvSpPr txBox="1"/>
          <p:nvPr/>
        </p:nvSpPr>
        <p:spPr>
          <a:xfrm>
            <a:off x="7265354" y="3265535"/>
            <a:ext cx="439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err="1"/>
              <a:t>Feature</a:t>
            </a:r>
            <a:r>
              <a:rPr lang="fr-FR" b="1" u="sng"/>
              <a:t> </a:t>
            </a:r>
            <a:r>
              <a:rPr lang="fr-FR" b="1" u="sng" err="1"/>
              <a:t>scaling</a:t>
            </a:r>
            <a:r>
              <a:rPr lang="fr-FR" b="1" u="sng"/>
              <a:t>, data structure &amp; </a:t>
            </a:r>
            <a:r>
              <a:rPr lang="fr-FR" b="1" u="sng" err="1"/>
              <a:t>reshaping</a:t>
            </a:r>
            <a:r>
              <a:rPr lang="fr-FR" b="1" u="sng"/>
              <a:t> 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F6A7619-C2F2-74D8-AFA9-4CDE44E8D01D}"/>
              </a:ext>
            </a:extLst>
          </p:cNvPr>
          <p:cNvSpPr txBox="1"/>
          <p:nvPr/>
        </p:nvSpPr>
        <p:spPr>
          <a:xfrm>
            <a:off x="2059068" y="3225203"/>
            <a:ext cx="286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/>
              <a:t>Display of the RNN </a:t>
            </a:r>
            <a:r>
              <a:rPr lang="fr-FR" b="1" u="sng" err="1"/>
              <a:t>dataset</a:t>
            </a:r>
            <a:r>
              <a:rPr lang="fr-FR" b="1" u="sng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404030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FD234C-09BA-AF7C-F005-7F1E1415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fr-FR" sz="3200">
                <a:solidFill>
                  <a:schemeClr val="bg1"/>
                </a:solidFill>
                <a:latin typeface="Univers Condensed" panose="020B0506020202050204" pitchFamily="34" charset="0"/>
              </a:rPr>
              <a:t>Building and training the RNN model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CA95888-EE28-DA50-9D69-EC9995C60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719" y="1502760"/>
            <a:ext cx="2568163" cy="78492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627BB06-9466-9DE5-578A-0EC459FC6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65" y="2886269"/>
            <a:ext cx="6203218" cy="240050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6361E2C-4EF6-FF6E-84D1-9769C0538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65" y="6002739"/>
            <a:ext cx="4099915" cy="55630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06AABE3-0786-9AAB-CAC3-9ECD81D1178E}"/>
              </a:ext>
            </a:extLst>
          </p:cNvPr>
          <p:cNvSpPr txBox="1"/>
          <p:nvPr/>
        </p:nvSpPr>
        <p:spPr>
          <a:xfrm>
            <a:off x="606041" y="2462816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/>
              <a:t>Building the RNN model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65B8432-67C9-5302-7339-B4F93FB1478F}"/>
              </a:ext>
            </a:extLst>
          </p:cNvPr>
          <p:cNvSpPr txBox="1"/>
          <p:nvPr/>
        </p:nvSpPr>
        <p:spPr>
          <a:xfrm>
            <a:off x="606041" y="1639262"/>
            <a:ext cx="111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err="1"/>
              <a:t>Libraries</a:t>
            </a:r>
            <a:r>
              <a:rPr lang="fr-FR" b="1" u="sng"/>
              <a:t>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FFBFECE-7ED1-0593-26F4-76A5D25FC285}"/>
              </a:ext>
            </a:extLst>
          </p:cNvPr>
          <p:cNvSpPr txBox="1"/>
          <p:nvPr/>
        </p:nvSpPr>
        <p:spPr>
          <a:xfrm>
            <a:off x="622969" y="5516026"/>
            <a:ext cx="258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/>
              <a:t>Training the RNN model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5FE1BC0-89B1-F993-BC6F-30E2F4CF5D18}"/>
              </a:ext>
            </a:extLst>
          </p:cNvPr>
          <p:cNvSpPr txBox="1"/>
          <p:nvPr/>
        </p:nvSpPr>
        <p:spPr>
          <a:xfrm>
            <a:off x="7228920" y="2104571"/>
            <a:ext cx="4550833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b="1">
                <a:latin typeface="Calibri"/>
                <a:ea typeface="Helvetica Neue"/>
                <a:cs typeface="Helvetica Neue"/>
              </a:rPr>
              <a:t>The LSTM layer  has 50 </a:t>
            </a:r>
            <a:r>
              <a:rPr lang="fr-FR" b="1" err="1">
                <a:latin typeface="Calibri"/>
                <a:ea typeface="Helvetica Neue"/>
                <a:cs typeface="Helvetica Neue"/>
              </a:rPr>
              <a:t>neurons</a:t>
            </a:r>
            <a:r>
              <a:rPr lang="fr-FR" b="1">
                <a:latin typeface="Calibri"/>
                <a:ea typeface="Helvetica Neue"/>
                <a:cs typeface="Helvetica Neue"/>
              </a:rPr>
              <a:t>, and </a:t>
            </a:r>
            <a:r>
              <a:rPr lang="fr-FR" b="1" err="1">
                <a:latin typeface="Calibri"/>
                <a:ea typeface="Helvetica Neue"/>
                <a:cs typeface="Helvetica Neue"/>
              </a:rPr>
              <a:t>returns</a:t>
            </a:r>
            <a:r>
              <a:rPr lang="fr-FR" b="1">
                <a:latin typeface="Calibri"/>
                <a:ea typeface="Helvetica Neue"/>
                <a:cs typeface="Helvetica Neue"/>
              </a:rPr>
              <a:t> the </a:t>
            </a:r>
            <a:r>
              <a:rPr lang="fr-FR" b="1" err="1">
                <a:latin typeface="Calibri"/>
                <a:ea typeface="Helvetica Neue"/>
                <a:cs typeface="Helvetica Neue"/>
              </a:rPr>
              <a:t>entire</a:t>
            </a:r>
            <a:r>
              <a:rPr lang="fr-FR" b="1">
                <a:latin typeface="Calibri"/>
                <a:ea typeface="Helvetica Neue"/>
                <a:cs typeface="Helvetica Neue"/>
              </a:rPr>
              <a:t> </a:t>
            </a:r>
            <a:r>
              <a:rPr lang="fr-FR" b="1" err="1">
                <a:latin typeface="Calibri"/>
                <a:ea typeface="Helvetica Neue"/>
                <a:cs typeface="Helvetica Neue"/>
              </a:rPr>
              <a:t>sequence</a:t>
            </a:r>
            <a:r>
              <a:rPr lang="fr-FR" b="1">
                <a:latin typeface="Calibri"/>
                <a:ea typeface="Helvetica Neue"/>
                <a:cs typeface="Helvetica Neue"/>
              </a:rPr>
              <a:t> of outputs.</a:t>
            </a:r>
            <a:endParaRPr lang="fr-FR" b="1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fr-FR" b="1">
              <a:latin typeface="Calibri"/>
              <a:ea typeface="Helvetica Neue"/>
              <a:cs typeface="Helvetica Neue"/>
            </a:endParaRPr>
          </a:p>
          <a:p>
            <a:pPr marL="285750" indent="-285750">
              <a:buFont typeface="Arial"/>
              <a:buChar char="•"/>
            </a:pPr>
            <a:r>
              <a:rPr lang="fr-FR" b="1">
                <a:latin typeface="Calibri"/>
                <a:ea typeface="Helvetica Neue"/>
                <a:cs typeface="Helvetica Neue"/>
              </a:rPr>
              <a:t>The Dropout layer </a:t>
            </a:r>
            <a:r>
              <a:rPr lang="fr-FR" b="1" err="1">
                <a:latin typeface="Calibri"/>
                <a:ea typeface="Helvetica Neue"/>
                <a:cs typeface="Helvetica Neue"/>
              </a:rPr>
              <a:t>randomly</a:t>
            </a:r>
            <a:r>
              <a:rPr lang="fr-FR" b="1">
                <a:latin typeface="Calibri"/>
                <a:ea typeface="Helvetica Neue"/>
                <a:cs typeface="Helvetica Neue"/>
              </a:rPr>
              <a:t> drops out 20% of the </a:t>
            </a:r>
            <a:r>
              <a:rPr lang="fr-FR" b="1" err="1">
                <a:latin typeface="Calibri"/>
                <a:ea typeface="Helvetica Neue"/>
                <a:cs typeface="Helvetica Neue"/>
              </a:rPr>
              <a:t>neurons</a:t>
            </a:r>
            <a:r>
              <a:rPr lang="fr-FR" b="1">
                <a:latin typeface="Calibri"/>
                <a:ea typeface="Helvetica Neue"/>
                <a:cs typeface="Helvetica Neue"/>
              </a:rPr>
              <a:t> </a:t>
            </a:r>
            <a:r>
              <a:rPr lang="fr-FR" b="1" err="1">
                <a:latin typeface="Calibri"/>
                <a:ea typeface="Helvetica Neue"/>
                <a:cs typeface="Helvetica Neue"/>
              </a:rPr>
              <a:t>during</a:t>
            </a:r>
            <a:r>
              <a:rPr lang="fr-FR" b="1">
                <a:latin typeface="Calibri"/>
                <a:ea typeface="Helvetica Neue"/>
                <a:cs typeface="Helvetica Neue"/>
              </a:rPr>
              <a:t> training to </a:t>
            </a:r>
            <a:r>
              <a:rPr lang="fr-FR" b="1" err="1">
                <a:latin typeface="Calibri"/>
                <a:ea typeface="Helvetica Neue"/>
                <a:cs typeface="Helvetica Neue"/>
              </a:rPr>
              <a:t>prevent</a:t>
            </a:r>
            <a:r>
              <a:rPr lang="fr-FR" b="1">
                <a:latin typeface="Calibri"/>
                <a:ea typeface="Helvetica Neue"/>
                <a:cs typeface="Helvetica Neue"/>
              </a:rPr>
              <a:t> </a:t>
            </a:r>
            <a:r>
              <a:rPr lang="fr-FR" b="1" err="1">
                <a:latin typeface="Calibri"/>
                <a:ea typeface="Helvetica Neue"/>
                <a:cs typeface="Helvetica Neue"/>
              </a:rPr>
              <a:t>overfitting</a:t>
            </a:r>
            <a:r>
              <a:rPr lang="fr-FR" b="1">
                <a:latin typeface="Calibri"/>
                <a:ea typeface="Helvetica Neue"/>
                <a:cs typeface="Helvetica Neue"/>
              </a:rPr>
              <a:t>.</a:t>
            </a:r>
            <a:endParaRPr lang="fr-FR" b="1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fr-FR" b="1">
              <a:latin typeface="Calibri"/>
              <a:ea typeface="Helvetica Neue"/>
              <a:cs typeface="Helvetica Neue"/>
            </a:endParaRPr>
          </a:p>
          <a:p>
            <a:pPr marL="285750" indent="-285750">
              <a:buFont typeface="Arial"/>
              <a:buChar char="•"/>
            </a:pPr>
            <a:r>
              <a:rPr lang="fr-FR" b="1" err="1">
                <a:latin typeface="Calibri"/>
                <a:ea typeface="Helvetica Neue"/>
                <a:cs typeface="Helvetica Neue"/>
              </a:rPr>
              <a:t>Therefore</a:t>
            </a:r>
            <a:r>
              <a:rPr lang="fr-FR" b="1">
                <a:latin typeface="Calibri"/>
                <a:ea typeface="Helvetica Neue"/>
                <a:cs typeface="Helvetica Neue"/>
              </a:rPr>
              <a:t>, </a:t>
            </a:r>
            <a:r>
              <a:rPr lang="fr-FR" b="1" err="1">
                <a:latin typeface="Calibri"/>
                <a:ea typeface="Helvetica Neue"/>
                <a:cs typeface="Helvetica Neue"/>
              </a:rPr>
              <a:t>adding</a:t>
            </a:r>
            <a:r>
              <a:rPr lang="fr-FR" b="1">
                <a:latin typeface="Calibri"/>
                <a:ea typeface="Helvetica Neue"/>
                <a:cs typeface="Helvetica Neue"/>
              </a:rPr>
              <a:t> multiple </a:t>
            </a:r>
            <a:r>
              <a:rPr lang="fr-FR" b="1" err="1">
                <a:latin typeface="Calibri"/>
                <a:ea typeface="Helvetica Neue"/>
                <a:cs typeface="Helvetica Neue"/>
              </a:rPr>
              <a:t>layers</a:t>
            </a:r>
            <a:r>
              <a:rPr lang="fr-FR" b="1">
                <a:latin typeface="Calibri"/>
                <a:ea typeface="Helvetica Neue"/>
                <a:cs typeface="Helvetica Neue"/>
              </a:rPr>
              <a:t> of LSTM and Dropout </a:t>
            </a:r>
            <a:r>
              <a:rPr lang="fr-FR" b="1" err="1">
                <a:latin typeface="Calibri"/>
                <a:ea typeface="Helvetica Neue"/>
                <a:cs typeface="Helvetica Neue"/>
              </a:rPr>
              <a:t>regularization</a:t>
            </a:r>
            <a:r>
              <a:rPr lang="fr-FR" b="1">
                <a:latin typeface="Calibri"/>
                <a:ea typeface="Helvetica Neue"/>
                <a:cs typeface="Helvetica Neue"/>
              </a:rPr>
              <a:t> can </a:t>
            </a:r>
            <a:r>
              <a:rPr lang="fr-FR" b="1" err="1">
                <a:latin typeface="Calibri"/>
                <a:ea typeface="Helvetica Neue"/>
                <a:cs typeface="Helvetica Neue"/>
              </a:rPr>
              <a:t>improve</a:t>
            </a:r>
            <a:r>
              <a:rPr lang="fr-FR" b="1">
                <a:latin typeface="Calibri"/>
                <a:ea typeface="Helvetica Neue"/>
                <a:cs typeface="Helvetica Neue"/>
              </a:rPr>
              <a:t> the performance of the model.</a:t>
            </a:r>
            <a:endParaRPr lang="fr-FR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fr-FR" b="1">
              <a:latin typeface="Helvetica Neue"/>
              <a:ea typeface="Helvetica Neue"/>
              <a:cs typeface="Helvetica Neue"/>
            </a:endParaRPr>
          </a:p>
          <a:p>
            <a:endParaRPr lang="fr-FR" b="1"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2AF7961-079F-0532-2ABB-4780BD9D3B64}"/>
              </a:ext>
            </a:extLst>
          </p:cNvPr>
          <p:cNvSpPr txBox="1"/>
          <p:nvPr/>
        </p:nvSpPr>
        <p:spPr>
          <a:xfrm>
            <a:off x="4835071" y="5372302"/>
            <a:ext cx="709083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b="1">
                <a:latin typeface="Calibri"/>
                <a:ea typeface="Calibri"/>
                <a:cs typeface="Calibri"/>
              </a:rPr>
              <a:t>First </a:t>
            </a:r>
            <a:r>
              <a:rPr lang="fr-FR" b="1" err="1">
                <a:latin typeface="Calibri"/>
                <a:ea typeface="Calibri"/>
                <a:cs typeface="Calibri"/>
              </a:rPr>
              <a:t>we</a:t>
            </a:r>
            <a:r>
              <a:rPr lang="fr-FR" b="1">
                <a:latin typeface="Calibri"/>
                <a:ea typeface="Calibri"/>
                <a:cs typeface="Calibri"/>
              </a:rPr>
              <a:t> compile the RNN</a:t>
            </a:r>
            <a:endParaRPr lang="fr-FR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b="1" err="1">
                <a:latin typeface="Calibri"/>
                <a:ea typeface="Calibri" panose="020F0502020204030204"/>
                <a:cs typeface="Calibri" panose="020F0502020204030204"/>
              </a:rPr>
              <a:t>Then</a:t>
            </a:r>
            <a:r>
              <a:rPr lang="fr-FR" b="1">
                <a:latin typeface="Calibri"/>
                <a:ea typeface="Calibri" panose="020F0502020204030204"/>
                <a:cs typeface="Calibri" panose="020F0502020204030204"/>
              </a:rPr>
              <a:t>, </a:t>
            </a:r>
            <a:r>
              <a:rPr lang="fr-FR" b="1" err="1">
                <a:latin typeface="Calibri"/>
                <a:ea typeface="Calibri" panose="020F0502020204030204"/>
                <a:cs typeface="Calibri" panose="020F0502020204030204"/>
              </a:rPr>
              <a:t>we</a:t>
            </a:r>
            <a:r>
              <a:rPr lang="fr-FR" b="1">
                <a:latin typeface="Calibri"/>
                <a:ea typeface="Calibri"/>
                <a:cs typeface="Calibri"/>
              </a:rPr>
              <a:t> fit the RNN to the training set in </a:t>
            </a:r>
            <a:r>
              <a:rPr lang="fr-FR" b="1" err="1">
                <a:latin typeface="Calibri"/>
                <a:ea typeface="Calibri"/>
                <a:cs typeface="Calibri"/>
              </a:rPr>
              <a:t>order</a:t>
            </a:r>
            <a:r>
              <a:rPr lang="fr-FR" b="1">
                <a:latin typeface="Calibri"/>
                <a:ea typeface="Calibri"/>
                <a:cs typeface="Calibri"/>
              </a:rPr>
              <a:t> to </a:t>
            </a:r>
            <a:r>
              <a:rPr lang="fr-FR" b="1" err="1">
                <a:latin typeface="Calibri"/>
                <a:ea typeface="Calibri"/>
                <a:cs typeface="Calibri"/>
              </a:rPr>
              <a:t>learn</a:t>
            </a:r>
            <a:r>
              <a:rPr lang="fr-FR" b="1">
                <a:latin typeface="Calibri"/>
                <a:ea typeface="Calibri"/>
                <a:cs typeface="Calibri"/>
              </a:rPr>
              <a:t> patterns and trends in the training data by </a:t>
            </a:r>
            <a:r>
              <a:rPr lang="fr-FR" b="1" err="1">
                <a:latin typeface="Calibri"/>
                <a:ea typeface="Calibri"/>
                <a:cs typeface="Calibri"/>
              </a:rPr>
              <a:t>adjusting</a:t>
            </a:r>
            <a:r>
              <a:rPr lang="fr-FR" b="1">
                <a:latin typeface="Calibri"/>
                <a:ea typeface="Calibri"/>
                <a:cs typeface="Calibri"/>
              </a:rPr>
              <a:t> the </a:t>
            </a:r>
            <a:r>
              <a:rPr lang="fr-FR" b="1" err="1">
                <a:latin typeface="Calibri"/>
                <a:ea typeface="Calibri"/>
                <a:cs typeface="Calibri"/>
              </a:rPr>
              <a:t>weights</a:t>
            </a:r>
            <a:r>
              <a:rPr lang="fr-FR" b="1">
                <a:latin typeface="Calibri"/>
                <a:ea typeface="Calibri"/>
                <a:cs typeface="Calibri"/>
              </a:rPr>
              <a:t> and </a:t>
            </a:r>
            <a:r>
              <a:rPr lang="fr-FR" b="1" err="1">
                <a:latin typeface="Calibri"/>
                <a:ea typeface="Calibri"/>
                <a:cs typeface="Calibri"/>
              </a:rPr>
              <a:t>biases</a:t>
            </a:r>
            <a:r>
              <a:rPr lang="fr-FR" b="1">
                <a:latin typeface="Calibri"/>
                <a:ea typeface="Calibri"/>
                <a:cs typeface="Calibri"/>
              </a:rPr>
              <a:t> of the network to </a:t>
            </a:r>
            <a:r>
              <a:rPr lang="fr-FR" b="1" err="1">
                <a:latin typeface="Calibri"/>
                <a:ea typeface="Calibri"/>
                <a:cs typeface="Calibri"/>
              </a:rPr>
              <a:t>minimize</a:t>
            </a:r>
            <a:r>
              <a:rPr lang="fr-FR" b="1">
                <a:latin typeface="Calibri"/>
                <a:ea typeface="Calibri"/>
                <a:cs typeface="Calibri"/>
              </a:rPr>
              <a:t> the </a:t>
            </a:r>
            <a:r>
              <a:rPr lang="fr-FR" b="1" err="1">
                <a:latin typeface="Calibri"/>
                <a:ea typeface="Calibri"/>
                <a:cs typeface="Calibri"/>
              </a:rPr>
              <a:t>difference</a:t>
            </a:r>
            <a:r>
              <a:rPr lang="fr-FR" b="1">
                <a:latin typeface="Calibri"/>
                <a:ea typeface="Calibri"/>
                <a:cs typeface="Calibri"/>
              </a:rPr>
              <a:t> </a:t>
            </a:r>
            <a:r>
              <a:rPr lang="fr-FR" b="1" err="1">
                <a:latin typeface="Calibri"/>
                <a:ea typeface="Calibri"/>
                <a:cs typeface="Calibri"/>
              </a:rPr>
              <a:t>between</a:t>
            </a:r>
            <a:r>
              <a:rPr lang="fr-FR" b="1">
                <a:latin typeface="Calibri"/>
                <a:ea typeface="Calibri"/>
                <a:cs typeface="Calibri"/>
              </a:rPr>
              <a:t> the </a:t>
            </a:r>
            <a:r>
              <a:rPr lang="fr-FR" b="1" err="1">
                <a:latin typeface="Calibri"/>
                <a:ea typeface="Calibri"/>
                <a:cs typeface="Calibri"/>
              </a:rPr>
              <a:t>predicted</a:t>
            </a:r>
            <a:r>
              <a:rPr lang="fr-FR" b="1">
                <a:latin typeface="Calibri"/>
                <a:ea typeface="Calibri"/>
                <a:cs typeface="Calibri"/>
              </a:rPr>
              <a:t> output and the </a:t>
            </a:r>
            <a:r>
              <a:rPr lang="fr-FR" b="1" err="1">
                <a:latin typeface="Calibri"/>
                <a:ea typeface="Calibri"/>
                <a:cs typeface="Calibri"/>
              </a:rPr>
              <a:t>actual</a:t>
            </a:r>
            <a:r>
              <a:rPr lang="fr-FR" b="1">
                <a:latin typeface="Calibri"/>
                <a:ea typeface="Calibri"/>
                <a:cs typeface="Calibri"/>
              </a:rPr>
              <a:t> output.</a:t>
            </a:r>
          </a:p>
          <a:p>
            <a:pPr marL="285750" indent="-285750">
              <a:buFont typeface="Arial"/>
              <a:buChar char="•"/>
            </a:pPr>
            <a:endParaRPr lang="fr-FR" b="1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fr-FR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1531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FD234C-09BA-AF7C-F005-7F1E1415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fr-FR" sz="3200" err="1">
                <a:solidFill>
                  <a:schemeClr val="bg1"/>
                </a:solidFill>
                <a:latin typeface="Univers Condensed" panose="020B0506020202050204" pitchFamily="34" charset="0"/>
              </a:rPr>
              <a:t>Predictions</a:t>
            </a:r>
            <a:r>
              <a:rPr lang="fr-FR" sz="3200">
                <a:solidFill>
                  <a:schemeClr val="bg1"/>
                </a:solidFill>
                <a:latin typeface="Univers Condensed" panose="020B0506020202050204" pitchFamily="34" charset="0"/>
              </a:rPr>
              <a:t> &amp; </a:t>
            </a:r>
            <a:r>
              <a:rPr lang="fr-FR" sz="3200" err="1">
                <a:solidFill>
                  <a:schemeClr val="bg1"/>
                </a:solidFill>
                <a:latin typeface="Univers Condensed" panose="020B0506020202050204" pitchFamily="34" charset="0"/>
              </a:rPr>
              <a:t>Interpretation</a:t>
            </a:r>
            <a:r>
              <a:rPr lang="fr-FR" sz="3200">
                <a:solidFill>
                  <a:schemeClr val="bg1"/>
                </a:solidFill>
                <a:latin typeface="Univers Condensed" panose="020B0506020202050204" pitchFamily="34" charset="0"/>
              </a:rPr>
              <a:t> of the </a:t>
            </a:r>
            <a:r>
              <a:rPr lang="fr-FR" sz="3200" err="1">
                <a:solidFill>
                  <a:schemeClr val="bg1"/>
                </a:solidFill>
                <a:latin typeface="Univers Condensed" panose="020B0506020202050204" pitchFamily="34" charset="0"/>
              </a:rPr>
              <a:t>results</a:t>
            </a:r>
            <a:endParaRPr lang="fr-FR" sz="3200">
              <a:solidFill>
                <a:schemeClr val="bg1"/>
              </a:solidFill>
              <a:latin typeface="Univers Condensed" panose="020B050602020205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B29675F-DBD9-62EA-420B-07D378DA4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57" y="1951303"/>
            <a:ext cx="5370897" cy="233114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E02667E-D0D9-A913-AA35-3773B5DED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392" y="1992517"/>
            <a:ext cx="5349131" cy="119815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0B1D0F7-A068-D30E-B80D-321BD34F7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392" y="3259683"/>
            <a:ext cx="5167783" cy="356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837057F-3DC7-4140-5808-146B54A72B73}"/>
              </a:ext>
            </a:extLst>
          </p:cNvPr>
          <p:cNvSpPr txBox="1"/>
          <p:nvPr/>
        </p:nvSpPr>
        <p:spPr>
          <a:xfrm>
            <a:off x="344057" y="1505368"/>
            <a:ext cx="250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err="1"/>
              <a:t>Making</a:t>
            </a:r>
            <a:r>
              <a:rPr lang="fr-FR" b="1" u="sng"/>
              <a:t> the </a:t>
            </a:r>
            <a:r>
              <a:rPr lang="fr-FR" b="1" u="sng" err="1"/>
              <a:t>predictions</a:t>
            </a:r>
            <a:r>
              <a:rPr lang="fr-FR" b="1" u="sng"/>
              <a:t>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A08FC0A-5CDC-A9F3-272C-D7D225B5DCFE}"/>
              </a:ext>
            </a:extLst>
          </p:cNvPr>
          <p:cNvSpPr txBox="1"/>
          <p:nvPr/>
        </p:nvSpPr>
        <p:spPr>
          <a:xfrm>
            <a:off x="6096000" y="1505368"/>
            <a:ext cx="151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err="1"/>
              <a:t>Visualization</a:t>
            </a:r>
            <a:r>
              <a:rPr lang="fr-FR" b="1" u="sng"/>
              <a:t> 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330F88D-B02D-7210-5BAA-7AAD12344F44}"/>
              </a:ext>
            </a:extLst>
          </p:cNvPr>
          <p:cNvSpPr txBox="1"/>
          <p:nvPr/>
        </p:nvSpPr>
        <p:spPr>
          <a:xfrm>
            <a:off x="493887" y="4395610"/>
            <a:ext cx="522111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>
                <a:latin typeface="Helvetica Neue"/>
                <a:ea typeface="Helvetica Neue"/>
                <a:cs typeface="Helvetica Neue"/>
              </a:rPr>
              <a:t>The green line </a:t>
            </a:r>
            <a:r>
              <a:rPr lang="fr-FR" b="1" err="1">
                <a:latin typeface="Helvetica Neue"/>
                <a:ea typeface="Helvetica Neue"/>
                <a:cs typeface="Helvetica Neue"/>
              </a:rPr>
              <a:t>is</a:t>
            </a:r>
            <a:r>
              <a:rPr lang="fr-FR" b="1">
                <a:latin typeface="Helvetica Neue"/>
                <a:ea typeface="Helvetica Neue"/>
                <a:cs typeface="Helvetica Neue"/>
              </a:rPr>
              <a:t> </a:t>
            </a:r>
            <a:r>
              <a:rPr lang="fr-FR" b="1" err="1">
                <a:latin typeface="Helvetica Neue"/>
                <a:ea typeface="Helvetica Neue"/>
                <a:cs typeface="Helvetica Neue"/>
              </a:rPr>
              <a:t>almost</a:t>
            </a:r>
            <a:r>
              <a:rPr lang="fr-FR" b="1">
                <a:latin typeface="Helvetica Neue"/>
                <a:ea typeface="Helvetica Neue"/>
                <a:cs typeface="Helvetica Neue"/>
              </a:rPr>
              <a:t> </a:t>
            </a:r>
            <a:r>
              <a:rPr lang="fr-FR" b="1" err="1">
                <a:latin typeface="Helvetica Neue"/>
                <a:ea typeface="Helvetica Neue"/>
                <a:cs typeface="Helvetica Neue"/>
              </a:rPr>
              <a:t>identical</a:t>
            </a:r>
            <a:r>
              <a:rPr lang="fr-FR" b="1">
                <a:latin typeface="Helvetica Neue"/>
                <a:ea typeface="Helvetica Neue"/>
                <a:cs typeface="Helvetica Neue"/>
              </a:rPr>
              <a:t> to the </a:t>
            </a:r>
            <a:r>
              <a:rPr lang="fr-FR" b="1" err="1">
                <a:latin typeface="Helvetica Neue"/>
                <a:ea typeface="Helvetica Neue"/>
                <a:cs typeface="Helvetica Neue"/>
              </a:rPr>
              <a:t>blue</a:t>
            </a:r>
            <a:r>
              <a:rPr lang="fr-FR" b="1">
                <a:latin typeface="Helvetica Neue"/>
                <a:ea typeface="Helvetica Neue"/>
                <a:cs typeface="Helvetica Neue"/>
              </a:rPr>
              <a:t> one </a:t>
            </a:r>
            <a:r>
              <a:rPr lang="fr-FR" b="1" err="1">
                <a:latin typeface="Helvetica Neue"/>
                <a:ea typeface="Helvetica Neue"/>
                <a:cs typeface="Helvetica Neue"/>
              </a:rPr>
              <a:t>which</a:t>
            </a:r>
            <a:r>
              <a:rPr lang="fr-FR" b="1">
                <a:latin typeface="Helvetica Neue"/>
                <a:ea typeface="Helvetica Neue"/>
                <a:cs typeface="Helvetica Neue"/>
              </a:rPr>
              <a:t> </a:t>
            </a:r>
            <a:r>
              <a:rPr lang="fr-FR" b="1" err="1">
                <a:latin typeface="Helvetica Neue"/>
                <a:ea typeface="Helvetica Neue"/>
                <a:cs typeface="Helvetica Neue"/>
              </a:rPr>
              <a:t>represent</a:t>
            </a:r>
            <a:r>
              <a:rPr lang="fr-FR" b="1">
                <a:latin typeface="Helvetica Neue"/>
                <a:ea typeface="Helvetica Neue"/>
                <a:cs typeface="Helvetica Neue"/>
              </a:rPr>
              <a:t> the real </a:t>
            </a:r>
            <a:r>
              <a:rPr lang="fr-FR" b="1" err="1">
                <a:latin typeface="Helvetica Neue"/>
                <a:ea typeface="Helvetica Neue"/>
                <a:cs typeface="Helvetica Neue"/>
              </a:rPr>
              <a:t>confirmed</a:t>
            </a:r>
            <a:r>
              <a:rPr lang="fr-FR" b="1">
                <a:latin typeface="Helvetica Neue"/>
                <a:ea typeface="Helvetica Neue"/>
                <a:cs typeface="Helvetica Neue"/>
              </a:rPr>
              <a:t> cases.</a:t>
            </a:r>
            <a:endParaRPr lang="fr-F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>
                <a:latin typeface="Helvetica Neue"/>
                <a:ea typeface="Helvetica Neue"/>
                <a:cs typeface="Helvetica Neue"/>
              </a:rPr>
              <a:t> It shows </a:t>
            </a:r>
            <a:r>
              <a:rPr lang="fr-FR" b="1" err="1">
                <a:latin typeface="Helvetica Neue"/>
                <a:ea typeface="Helvetica Neue"/>
                <a:cs typeface="Helvetica Neue"/>
              </a:rPr>
              <a:t>indeed</a:t>
            </a:r>
            <a:r>
              <a:rPr lang="fr-FR" b="1">
                <a:latin typeface="Helvetica Neue"/>
                <a:ea typeface="Helvetica Neue"/>
                <a:cs typeface="Helvetica Neue"/>
              </a:rPr>
              <a:t> </a:t>
            </a:r>
            <a:r>
              <a:rPr lang="fr-FR" b="1" err="1">
                <a:latin typeface="Helvetica Neue"/>
                <a:ea typeface="Helvetica Neue"/>
                <a:cs typeface="Helvetica Neue"/>
              </a:rPr>
              <a:t>that</a:t>
            </a:r>
            <a:r>
              <a:rPr lang="fr-FR" b="1">
                <a:latin typeface="Helvetica Neue"/>
                <a:ea typeface="Helvetica Neue"/>
                <a:cs typeface="Helvetica Neue"/>
              </a:rPr>
              <a:t> </a:t>
            </a:r>
            <a:r>
              <a:rPr lang="fr-FR" b="1" err="1">
                <a:latin typeface="Helvetica Neue"/>
                <a:ea typeface="Helvetica Neue"/>
                <a:cs typeface="Helvetica Neue"/>
              </a:rPr>
              <a:t>our</a:t>
            </a:r>
            <a:r>
              <a:rPr lang="fr-FR" b="1">
                <a:latin typeface="Helvetica Neue"/>
                <a:ea typeface="Helvetica Neue"/>
                <a:cs typeface="Helvetica Neue"/>
              </a:rPr>
              <a:t> </a:t>
            </a:r>
            <a:r>
              <a:rPr lang="fr-FR" b="1" err="1">
                <a:latin typeface="Helvetica Neue"/>
                <a:ea typeface="Helvetica Neue"/>
                <a:cs typeface="Helvetica Neue"/>
              </a:rPr>
              <a:t>predictions</a:t>
            </a:r>
            <a:r>
              <a:rPr lang="fr-FR" b="1">
                <a:latin typeface="Helvetica Neue"/>
                <a:ea typeface="Helvetica Neue"/>
                <a:cs typeface="Helvetica Neue"/>
              </a:rPr>
              <a:t> </a:t>
            </a:r>
            <a:r>
              <a:rPr lang="fr-FR" b="1" err="1">
                <a:latin typeface="Helvetica Neue"/>
                <a:ea typeface="Helvetica Neue"/>
                <a:cs typeface="Helvetica Neue"/>
              </a:rPr>
              <a:t>is</a:t>
            </a:r>
            <a:r>
              <a:rPr lang="fr-FR" b="1">
                <a:latin typeface="Helvetica Neue"/>
                <a:ea typeface="Helvetica Neue"/>
                <a:cs typeface="Helvetica Neue"/>
              </a:rPr>
              <a:t> </a:t>
            </a:r>
            <a:r>
              <a:rPr lang="fr-FR" b="1" err="1">
                <a:latin typeface="Helvetica Neue"/>
                <a:ea typeface="Helvetica Neue"/>
                <a:cs typeface="Helvetica Neue"/>
              </a:rPr>
              <a:t>very</a:t>
            </a:r>
            <a:r>
              <a:rPr lang="fr-FR" b="1">
                <a:latin typeface="Helvetica Neue"/>
                <a:ea typeface="Helvetica Neue"/>
                <a:cs typeface="Helvetica Neue"/>
              </a:rPr>
              <a:t> </a:t>
            </a:r>
            <a:r>
              <a:rPr lang="fr-FR" b="1" err="1">
                <a:latin typeface="Helvetica Neue"/>
                <a:ea typeface="Helvetica Neue"/>
                <a:cs typeface="Helvetica Neue"/>
              </a:rPr>
              <a:t>accurate</a:t>
            </a:r>
            <a:r>
              <a:rPr lang="fr-FR" b="1">
                <a:latin typeface="Helvetica Neue"/>
                <a:ea typeface="Helvetica Neue"/>
                <a:cs typeface="Helvetica Neue"/>
              </a:rPr>
              <a:t>.</a:t>
            </a:r>
            <a:endParaRPr lang="fr-FR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>
                <a:latin typeface="Helvetica Neue"/>
                <a:ea typeface="Helvetica Neue"/>
                <a:cs typeface="Helvetica Neue"/>
              </a:rPr>
              <a:t>The </a:t>
            </a:r>
            <a:r>
              <a:rPr lang="fr-FR" b="1" err="1">
                <a:latin typeface="Helvetica Neue"/>
                <a:ea typeface="Helvetica Neue"/>
                <a:cs typeface="Helvetica Neue"/>
              </a:rPr>
              <a:t>predictions</a:t>
            </a:r>
            <a:r>
              <a:rPr lang="fr-FR" b="1">
                <a:latin typeface="Helvetica Neue"/>
                <a:ea typeface="Helvetica Neue"/>
                <a:cs typeface="Helvetica Neue"/>
              </a:rPr>
              <a:t> of </a:t>
            </a:r>
            <a:r>
              <a:rPr lang="fr-FR" b="1" err="1">
                <a:latin typeface="Helvetica Neue"/>
                <a:ea typeface="Helvetica Neue"/>
                <a:cs typeface="Helvetica Neue"/>
              </a:rPr>
              <a:t>our</a:t>
            </a:r>
            <a:r>
              <a:rPr lang="fr-FR" b="1">
                <a:latin typeface="Helvetica Neue"/>
                <a:ea typeface="Helvetica Neue"/>
                <a:cs typeface="Helvetica Neue"/>
              </a:rPr>
              <a:t> RNN model are </a:t>
            </a:r>
            <a:r>
              <a:rPr lang="fr-FR" b="1" err="1">
                <a:latin typeface="Helvetica Neue"/>
                <a:ea typeface="Helvetica Neue"/>
                <a:cs typeface="Helvetica Neue"/>
              </a:rPr>
              <a:t>quite</a:t>
            </a:r>
            <a:r>
              <a:rPr lang="fr-FR" b="1">
                <a:latin typeface="Helvetica Neue"/>
                <a:ea typeface="Helvetica Neue"/>
                <a:cs typeface="Helvetica Neue"/>
              </a:rPr>
              <a:t> </a:t>
            </a:r>
            <a:r>
              <a:rPr lang="fr-FR" b="1" err="1">
                <a:latin typeface="Helvetica Neue"/>
                <a:ea typeface="Helvetica Neue"/>
                <a:cs typeface="Helvetica Neue"/>
              </a:rPr>
              <a:t>similar</a:t>
            </a:r>
            <a:r>
              <a:rPr lang="fr-FR" b="1">
                <a:latin typeface="Helvetica Neue"/>
                <a:ea typeface="Helvetica Neue"/>
                <a:cs typeface="Helvetica Neue"/>
              </a:rPr>
              <a:t> to the real </a:t>
            </a:r>
            <a:r>
              <a:rPr lang="fr-FR" b="1" err="1">
                <a:latin typeface="Helvetica Neue"/>
                <a:ea typeface="Helvetica Neue"/>
                <a:cs typeface="Helvetica Neue"/>
              </a:rPr>
              <a:t>confirmed</a:t>
            </a:r>
            <a:r>
              <a:rPr lang="fr-FR" b="1">
                <a:latin typeface="Helvetica Neue"/>
                <a:ea typeface="Helvetica Neue"/>
                <a:cs typeface="Helvetica Neue"/>
              </a:rPr>
              <a:t> cases </a:t>
            </a:r>
            <a:r>
              <a:rPr lang="fr-FR" b="1" err="1">
                <a:latin typeface="Helvetica Neue"/>
                <a:ea typeface="Helvetica Neue"/>
                <a:cs typeface="Helvetica Neue"/>
              </a:rPr>
              <a:t>so</a:t>
            </a:r>
            <a:r>
              <a:rPr lang="fr-FR" b="1">
                <a:latin typeface="Helvetica Neue"/>
                <a:ea typeface="Helvetica Neue"/>
                <a:cs typeface="Helvetica Neue"/>
              </a:rPr>
              <a:t> </a:t>
            </a:r>
            <a:r>
              <a:rPr lang="fr-FR" b="1" err="1">
                <a:latin typeface="Helvetica Neue"/>
                <a:ea typeface="Helvetica Neue"/>
                <a:cs typeface="Helvetica Neue"/>
              </a:rPr>
              <a:t>our</a:t>
            </a:r>
            <a:r>
              <a:rPr lang="fr-FR" b="1">
                <a:latin typeface="Helvetica Neue"/>
                <a:ea typeface="Helvetica Neue"/>
                <a:cs typeface="Helvetica Neue"/>
              </a:rPr>
              <a:t> model </a:t>
            </a:r>
            <a:r>
              <a:rPr lang="fr-FR" b="1" err="1">
                <a:latin typeface="Helvetica Neue"/>
                <a:ea typeface="Helvetica Neue"/>
                <a:cs typeface="Helvetica Neue"/>
              </a:rPr>
              <a:t>is</a:t>
            </a:r>
            <a:r>
              <a:rPr lang="fr-FR" b="1">
                <a:latin typeface="Helvetica Neue"/>
                <a:ea typeface="Helvetica Neue"/>
                <a:cs typeface="Helvetica Neue"/>
              </a:rPr>
              <a:t> </a:t>
            </a:r>
            <a:r>
              <a:rPr lang="fr-FR" b="1" err="1">
                <a:latin typeface="Helvetica Neue"/>
                <a:ea typeface="Helvetica Neue"/>
                <a:cs typeface="Helvetica Neue"/>
              </a:rPr>
              <a:t>performing</a:t>
            </a:r>
            <a:r>
              <a:rPr lang="fr-FR" b="1">
                <a:latin typeface="Helvetica Neue"/>
                <a:ea typeface="Helvetica Neue"/>
                <a:cs typeface="Helvetica Neue"/>
              </a:rPr>
              <a:t> </a:t>
            </a:r>
            <a:r>
              <a:rPr lang="fr-FR" b="1" err="1">
                <a:latin typeface="Helvetica Neue"/>
                <a:ea typeface="Helvetica Neue"/>
                <a:cs typeface="Helvetica Neue"/>
              </a:rPr>
              <a:t>very</a:t>
            </a:r>
            <a:r>
              <a:rPr lang="fr-FR" b="1">
                <a:latin typeface="Helvetica Neue"/>
                <a:ea typeface="Helvetica Neue"/>
                <a:cs typeface="Helvetica Neue"/>
              </a:rPr>
              <a:t> </a:t>
            </a:r>
            <a:r>
              <a:rPr lang="fr-FR" b="1" err="1">
                <a:latin typeface="Helvetica Neue"/>
                <a:ea typeface="Helvetica Neue"/>
                <a:cs typeface="Helvetica Neue"/>
              </a:rPr>
              <a:t>well</a:t>
            </a:r>
            <a:r>
              <a:rPr lang="fr-FR" b="1">
                <a:latin typeface="Helvetica Neue"/>
                <a:ea typeface="Helvetica Neue"/>
                <a:cs typeface="Helvetica Neue"/>
              </a:rPr>
              <a:t>.</a:t>
            </a:r>
            <a:endParaRPr lang="fr-FR" b="1">
              <a:latin typeface="Helvetica Neue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520786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C74FC3509FA447A37ABDFCBB36FF46" ma:contentTypeVersion="2" ma:contentTypeDescription="Crée un document." ma:contentTypeScope="" ma:versionID="ba665289c4ce1ac4f671540f74bae2c2">
  <xsd:schema xmlns:xsd="http://www.w3.org/2001/XMLSchema" xmlns:xs="http://www.w3.org/2001/XMLSchema" xmlns:p="http://schemas.microsoft.com/office/2006/metadata/properties" xmlns:ns2="f021ef51-b8a2-41a2-828a-691c8ff45fee" targetNamespace="http://schemas.microsoft.com/office/2006/metadata/properties" ma:root="true" ma:fieldsID="88016c9e9a604c95321b4b7b0a523eb0" ns2:_="">
    <xsd:import namespace="f021ef51-b8a2-41a2-828a-691c8ff45f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21ef51-b8a2-41a2-828a-691c8ff45f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7C39DD-B03F-487C-8BFF-A5B74A10C0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EDF943-7447-44D6-9C26-506CC990554B}">
  <ds:schemaRefs>
    <ds:schemaRef ds:uri="f021ef51-b8a2-41a2-828a-691c8ff45fe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7266CDC-E6F1-41DC-B9F2-44CB4D19DAA0}">
  <ds:schemaRefs>
    <ds:schemaRef ds:uri="f021ef51-b8a2-41a2-828a-691c8ff45fe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Thème Office</vt:lpstr>
      <vt:lpstr>Advanced Machine Learning Final Project</vt:lpstr>
      <vt:lpstr>Summary</vt:lpstr>
      <vt:lpstr>Explanation of the use case and the dataset</vt:lpstr>
      <vt:lpstr>RNN model</vt:lpstr>
      <vt:lpstr>Explanation of the choice of the RNN over DBM model</vt:lpstr>
      <vt:lpstr>Data preprocessing</vt:lpstr>
      <vt:lpstr>Data preprocessing for the RNN model</vt:lpstr>
      <vt:lpstr>Building and training the RNN model</vt:lpstr>
      <vt:lpstr>Predictions &amp; Interpretation of the results</vt:lpstr>
      <vt:lpstr>Predictions &amp; Interpretation of the results</vt:lpstr>
      <vt:lpstr>Thank you for listening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1</cp:revision>
  <dcterms:created xsi:type="dcterms:W3CDTF">2023-03-12T10:16:15Z</dcterms:created>
  <dcterms:modified xsi:type="dcterms:W3CDTF">2023-03-13T22:21:53Z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0x010100C8C74FC3509FA447A37ABDFCBB36FF46</vt:lpwstr>
  </property>
</Properties>
</file>