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68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25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D373F6-4573-4856-82E8-4481CD8236F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D62CD93-F4BD-4302-82EC-9E803C42D2C3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AI</a:t>
          </a:r>
          <a:r>
            <a:rPr lang="zh-TW" altLang="en-US" dirty="0" smtClean="0">
              <a:solidFill>
                <a:schemeClr val="tx1"/>
              </a:solidFill>
            </a:rPr>
            <a:t> </a:t>
          </a:r>
          <a:r>
            <a:rPr lang="en-US" altLang="zh-TW" dirty="0" smtClean="0">
              <a:solidFill>
                <a:schemeClr val="tx1"/>
              </a:solidFill>
            </a:rPr>
            <a:t>Nails</a:t>
          </a:r>
          <a:endParaRPr lang="zh-TW" altLang="en-US" dirty="0">
            <a:solidFill>
              <a:schemeClr val="tx1"/>
            </a:solidFill>
          </a:endParaRPr>
        </a:p>
      </dgm:t>
    </dgm:pt>
    <dgm:pt modelId="{FD6032C8-2F71-4231-81DD-A04D306D9B21}" type="parTrans" cxnId="{71D31F38-1E58-4286-A6A6-1C90E938A079}">
      <dgm:prSet/>
      <dgm:spPr/>
      <dgm:t>
        <a:bodyPr/>
        <a:lstStyle/>
        <a:p>
          <a:endParaRPr lang="zh-TW" altLang="en-US"/>
        </a:p>
      </dgm:t>
    </dgm:pt>
    <dgm:pt modelId="{FA247517-8F6E-4A4A-9D59-FA63EA560E42}" type="sibTrans" cxnId="{71D31F38-1E58-4286-A6A6-1C90E938A079}">
      <dgm:prSet/>
      <dgm:spPr/>
      <dgm:t>
        <a:bodyPr/>
        <a:lstStyle/>
        <a:p>
          <a:endParaRPr lang="zh-TW" altLang="en-US"/>
        </a:p>
      </dgm:t>
    </dgm:pt>
    <dgm:pt modelId="{56345B5C-04A7-42EA-9F78-33BA5B72ABFF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懶科技</a:t>
          </a:r>
          <a:endParaRPr lang="zh-TW" altLang="en-US" dirty="0">
            <a:solidFill>
              <a:schemeClr val="tx1"/>
            </a:solidFill>
          </a:endParaRPr>
        </a:p>
      </dgm:t>
    </dgm:pt>
    <dgm:pt modelId="{096AAF10-DD2B-4496-A406-87D497B67ADD}" type="parTrans" cxnId="{ECEE7ECE-8303-4F8C-9712-2BE4BA7571D1}">
      <dgm:prSet/>
      <dgm:spPr/>
      <dgm:t>
        <a:bodyPr/>
        <a:lstStyle/>
        <a:p>
          <a:endParaRPr lang="zh-TW" altLang="en-US"/>
        </a:p>
      </dgm:t>
    </dgm:pt>
    <dgm:pt modelId="{54FCCAD4-04F5-417B-BE93-0E99AFCFA8CA}" type="sibTrans" cxnId="{ECEE7ECE-8303-4F8C-9712-2BE4BA7571D1}">
      <dgm:prSet/>
      <dgm:spPr/>
      <dgm:t>
        <a:bodyPr/>
        <a:lstStyle/>
        <a:p>
          <a:endParaRPr lang="zh-TW" altLang="en-US"/>
        </a:p>
      </dgm:t>
    </dgm:pt>
    <dgm:pt modelId="{1D97C39D-3C34-492D-9A7A-4DC9C8B5DB38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愛美</a:t>
          </a:r>
          <a:endParaRPr lang="zh-TW" altLang="en-US" dirty="0">
            <a:solidFill>
              <a:schemeClr val="tx1"/>
            </a:solidFill>
          </a:endParaRPr>
        </a:p>
      </dgm:t>
    </dgm:pt>
    <dgm:pt modelId="{A0679F89-5E13-43A9-8AE7-089E404F81C4}" type="parTrans" cxnId="{7F5D1A3C-66F8-4B44-AC89-23C5DE85A245}">
      <dgm:prSet/>
      <dgm:spPr/>
      <dgm:t>
        <a:bodyPr/>
        <a:lstStyle/>
        <a:p>
          <a:endParaRPr lang="zh-TW" altLang="en-US"/>
        </a:p>
      </dgm:t>
    </dgm:pt>
    <dgm:pt modelId="{F7B97BE3-5ED0-46F3-A720-2875FFE8FD9D}" type="sibTrans" cxnId="{7F5D1A3C-66F8-4B44-AC89-23C5DE85A245}">
      <dgm:prSet/>
      <dgm:spPr/>
      <dgm:t>
        <a:bodyPr/>
        <a:lstStyle/>
        <a:p>
          <a:endParaRPr lang="zh-TW" altLang="en-US"/>
        </a:p>
      </dgm:t>
    </dgm:pt>
    <dgm:pt modelId="{E5D6875C-E5BB-44A4-80FF-E8548577E6D8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耗時耗力</a:t>
          </a:r>
          <a:endParaRPr lang="zh-TW" altLang="en-US" dirty="0">
            <a:solidFill>
              <a:schemeClr val="tx1"/>
            </a:solidFill>
          </a:endParaRPr>
        </a:p>
      </dgm:t>
    </dgm:pt>
    <dgm:pt modelId="{9CB756D8-B5AB-42E8-80AC-223D3D510E4A}" type="parTrans" cxnId="{093E5294-58E0-43EE-B7AA-18B30195DC05}">
      <dgm:prSet/>
      <dgm:spPr/>
      <dgm:t>
        <a:bodyPr/>
        <a:lstStyle/>
        <a:p>
          <a:endParaRPr lang="zh-TW" altLang="en-US"/>
        </a:p>
      </dgm:t>
    </dgm:pt>
    <dgm:pt modelId="{5AE89DEA-E4B0-4673-A42E-AF3DB64BF47E}" type="sibTrans" cxnId="{093E5294-58E0-43EE-B7AA-18B30195DC05}">
      <dgm:prSet/>
      <dgm:spPr/>
      <dgm:t>
        <a:bodyPr/>
        <a:lstStyle/>
        <a:p>
          <a:endParaRPr lang="zh-TW" altLang="en-US"/>
        </a:p>
      </dgm:t>
    </dgm:pt>
    <dgm:pt modelId="{844259D1-B6A3-4BD5-A297-FB7DD0CB8FF9}" type="pres">
      <dgm:prSet presAssocID="{61D373F6-4573-4856-82E8-4481CD8236F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23F473B-09B4-4098-B6DE-88A8CB064427}" type="pres">
      <dgm:prSet presAssocID="{0D62CD93-F4BD-4302-82EC-9E803C42D2C3}" presName="singleCycle" presStyleCnt="0"/>
      <dgm:spPr/>
    </dgm:pt>
    <dgm:pt modelId="{F75BF6BA-483F-422D-A7F0-E417994AEF5C}" type="pres">
      <dgm:prSet presAssocID="{0D62CD93-F4BD-4302-82EC-9E803C42D2C3}" presName="singleCenter" presStyleLbl="node1" presStyleIdx="0" presStyleCnt="4" custScaleX="127430" custScaleY="127567" custLinFactNeighborX="838" custLinFactNeighborY="-7760">
        <dgm:presLayoutVars>
          <dgm:chMax val="7"/>
          <dgm:chPref val="7"/>
        </dgm:presLayoutVars>
      </dgm:prSet>
      <dgm:spPr/>
    </dgm:pt>
    <dgm:pt modelId="{6ABB13B8-D69E-43B9-AE77-A2B734E500BC}" type="pres">
      <dgm:prSet presAssocID="{096AAF10-DD2B-4496-A406-87D497B67ADD}" presName="Name56" presStyleLbl="parChTrans1D2" presStyleIdx="0" presStyleCnt="3"/>
      <dgm:spPr/>
    </dgm:pt>
    <dgm:pt modelId="{5A4BA4F4-1070-4F77-9C4E-545A0F28F8FD}" type="pres">
      <dgm:prSet presAssocID="{56345B5C-04A7-42EA-9F78-33BA5B72ABFF}" presName="text0" presStyleLbl="node1" presStyleIdx="1" presStyleCnt="4" custScaleX="204049" custScaleY="6992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21C70F-C033-4B7F-AC0E-8A129CD961BA}" type="pres">
      <dgm:prSet presAssocID="{A0679F89-5E13-43A9-8AE7-089E404F81C4}" presName="Name56" presStyleLbl="parChTrans1D2" presStyleIdx="1" presStyleCnt="3"/>
      <dgm:spPr/>
    </dgm:pt>
    <dgm:pt modelId="{B71C2619-305A-413C-B9F6-6E37CF8503D4}" type="pres">
      <dgm:prSet presAssocID="{1D97C39D-3C34-492D-9A7A-4DC9C8B5DB38}" presName="text0" presStyleLbl="node1" presStyleIdx="2" presStyleCnt="4" custScaleX="195443" custScaleY="71878">
        <dgm:presLayoutVars>
          <dgm:bulletEnabled val="1"/>
        </dgm:presLayoutVars>
      </dgm:prSet>
      <dgm:spPr/>
    </dgm:pt>
    <dgm:pt modelId="{F4660FBC-0C65-4FAC-BD54-48986320AA92}" type="pres">
      <dgm:prSet presAssocID="{9CB756D8-B5AB-42E8-80AC-223D3D510E4A}" presName="Name56" presStyleLbl="parChTrans1D2" presStyleIdx="2" presStyleCnt="3"/>
      <dgm:spPr/>
    </dgm:pt>
    <dgm:pt modelId="{CB8AC95A-16A0-4003-9F7F-6FA119FF4DF2}" type="pres">
      <dgm:prSet presAssocID="{E5D6875C-E5BB-44A4-80FF-E8548577E6D8}" presName="text0" presStyleLbl="node1" presStyleIdx="3" presStyleCnt="4" custScaleX="217925" custScaleY="64481" custRadScaleRad="97108" custRadScaleInc="-1650">
        <dgm:presLayoutVars>
          <dgm:bulletEnabled val="1"/>
        </dgm:presLayoutVars>
      </dgm:prSet>
      <dgm:spPr/>
    </dgm:pt>
  </dgm:ptLst>
  <dgm:cxnLst>
    <dgm:cxn modelId="{4E20DB79-3FBF-4215-8830-9FAB4D805136}" type="presOf" srcId="{0D62CD93-F4BD-4302-82EC-9E803C42D2C3}" destId="{F75BF6BA-483F-422D-A7F0-E417994AEF5C}" srcOrd="0" destOrd="0" presId="urn:microsoft.com/office/officeart/2008/layout/RadialCluster"/>
    <dgm:cxn modelId="{AC52EB68-B41A-4450-82C7-CA252E0CF318}" type="presOf" srcId="{1D97C39D-3C34-492D-9A7A-4DC9C8B5DB38}" destId="{B71C2619-305A-413C-B9F6-6E37CF8503D4}" srcOrd="0" destOrd="0" presId="urn:microsoft.com/office/officeart/2008/layout/RadialCluster"/>
    <dgm:cxn modelId="{ECEE7ECE-8303-4F8C-9712-2BE4BA7571D1}" srcId="{0D62CD93-F4BD-4302-82EC-9E803C42D2C3}" destId="{56345B5C-04A7-42EA-9F78-33BA5B72ABFF}" srcOrd="0" destOrd="0" parTransId="{096AAF10-DD2B-4496-A406-87D497B67ADD}" sibTransId="{54FCCAD4-04F5-417B-BE93-0E99AFCFA8CA}"/>
    <dgm:cxn modelId="{7F5D1A3C-66F8-4B44-AC89-23C5DE85A245}" srcId="{0D62CD93-F4BD-4302-82EC-9E803C42D2C3}" destId="{1D97C39D-3C34-492D-9A7A-4DC9C8B5DB38}" srcOrd="1" destOrd="0" parTransId="{A0679F89-5E13-43A9-8AE7-089E404F81C4}" sibTransId="{F7B97BE3-5ED0-46F3-A720-2875FFE8FD9D}"/>
    <dgm:cxn modelId="{637B4972-58DB-450B-9EAE-1DD686A09893}" type="presOf" srcId="{A0679F89-5E13-43A9-8AE7-089E404F81C4}" destId="{5121C70F-C033-4B7F-AC0E-8A129CD961BA}" srcOrd="0" destOrd="0" presId="urn:microsoft.com/office/officeart/2008/layout/RadialCluster"/>
    <dgm:cxn modelId="{CCAA6182-C5D9-40B3-9261-7A08941FA8AB}" type="presOf" srcId="{096AAF10-DD2B-4496-A406-87D497B67ADD}" destId="{6ABB13B8-D69E-43B9-AE77-A2B734E500BC}" srcOrd="0" destOrd="0" presId="urn:microsoft.com/office/officeart/2008/layout/RadialCluster"/>
    <dgm:cxn modelId="{B69C7838-5A08-4554-85C7-5D93C81674A7}" type="presOf" srcId="{61D373F6-4573-4856-82E8-4481CD8236FB}" destId="{844259D1-B6A3-4BD5-A297-FB7DD0CB8FF9}" srcOrd="0" destOrd="0" presId="urn:microsoft.com/office/officeart/2008/layout/RadialCluster"/>
    <dgm:cxn modelId="{71D31F38-1E58-4286-A6A6-1C90E938A079}" srcId="{61D373F6-4573-4856-82E8-4481CD8236FB}" destId="{0D62CD93-F4BD-4302-82EC-9E803C42D2C3}" srcOrd="0" destOrd="0" parTransId="{FD6032C8-2F71-4231-81DD-A04D306D9B21}" sibTransId="{FA247517-8F6E-4A4A-9D59-FA63EA560E42}"/>
    <dgm:cxn modelId="{8A214104-7B0D-4C87-AAAD-EEEAB7E605B2}" type="presOf" srcId="{E5D6875C-E5BB-44A4-80FF-E8548577E6D8}" destId="{CB8AC95A-16A0-4003-9F7F-6FA119FF4DF2}" srcOrd="0" destOrd="0" presId="urn:microsoft.com/office/officeart/2008/layout/RadialCluster"/>
    <dgm:cxn modelId="{1A434292-40C2-41F0-8483-439BDC610796}" type="presOf" srcId="{56345B5C-04A7-42EA-9F78-33BA5B72ABFF}" destId="{5A4BA4F4-1070-4F77-9C4E-545A0F28F8FD}" srcOrd="0" destOrd="0" presId="urn:microsoft.com/office/officeart/2008/layout/RadialCluster"/>
    <dgm:cxn modelId="{093E5294-58E0-43EE-B7AA-18B30195DC05}" srcId="{0D62CD93-F4BD-4302-82EC-9E803C42D2C3}" destId="{E5D6875C-E5BB-44A4-80FF-E8548577E6D8}" srcOrd="2" destOrd="0" parTransId="{9CB756D8-B5AB-42E8-80AC-223D3D510E4A}" sibTransId="{5AE89DEA-E4B0-4673-A42E-AF3DB64BF47E}"/>
    <dgm:cxn modelId="{F579D7E0-7D03-4992-BC00-6784147DBFA7}" type="presOf" srcId="{9CB756D8-B5AB-42E8-80AC-223D3D510E4A}" destId="{F4660FBC-0C65-4FAC-BD54-48986320AA92}" srcOrd="0" destOrd="0" presId="urn:microsoft.com/office/officeart/2008/layout/RadialCluster"/>
    <dgm:cxn modelId="{909C73A7-A78B-44BD-BF94-CCCD32250E0E}" type="presParOf" srcId="{844259D1-B6A3-4BD5-A297-FB7DD0CB8FF9}" destId="{E23F473B-09B4-4098-B6DE-88A8CB064427}" srcOrd="0" destOrd="0" presId="urn:microsoft.com/office/officeart/2008/layout/RadialCluster"/>
    <dgm:cxn modelId="{8C1631CA-B8F3-487E-97DE-068306DF3F29}" type="presParOf" srcId="{E23F473B-09B4-4098-B6DE-88A8CB064427}" destId="{F75BF6BA-483F-422D-A7F0-E417994AEF5C}" srcOrd="0" destOrd="0" presId="urn:microsoft.com/office/officeart/2008/layout/RadialCluster"/>
    <dgm:cxn modelId="{97A6913A-D33D-4703-A90B-68BAA96ED415}" type="presParOf" srcId="{E23F473B-09B4-4098-B6DE-88A8CB064427}" destId="{6ABB13B8-D69E-43B9-AE77-A2B734E500BC}" srcOrd="1" destOrd="0" presId="urn:microsoft.com/office/officeart/2008/layout/RadialCluster"/>
    <dgm:cxn modelId="{D89F62EE-ABEB-4BC2-8202-4914CA14B3C1}" type="presParOf" srcId="{E23F473B-09B4-4098-B6DE-88A8CB064427}" destId="{5A4BA4F4-1070-4F77-9C4E-545A0F28F8FD}" srcOrd="2" destOrd="0" presId="urn:microsoft.com/office/officeart/2008/layout/RadialCluster"/>
    <dgm:cxn modelId="{E15516D8-1C2F-4042-998B-F74B8B6D3924}" type="presParOf" srcId="{E23F473B-09B4-4098-B6DE-88A8CB064427}" destId="{5121C70F-C033-4B7F-AC0E-8A129CD961BA}" srcOrd="3" destOrd="0" presId="urn:microsoft.com/office/officeart/2008/layout/RadialCluster"/>
    <dgm:cxn modelId="{584E30D2-A938-4DE7-AC8E-4A52AC2CED3A}" type="presParOf" srcId="{E23F473B-09B4-4098-B6DE-88A8CB064427}" destId="{B71C2619-305A-413C-B9F6-6E37CF8503D4}" srcOrd="4" destOrd="0" presId="urn:microsoft.com/office/officeart/2008/layout/RadialCluster"/>
    <dgm:cxn modelId="{9D9830A0-3F9C-449C-B061-4ED8BC026EBF}" type="presParOf" srcId="{E23F473B-09B4-4098-B6DE-88A8CB064427}" destId="{F4660FBC-0C65-4FAC-BD54-48986320AA92}" srcOrd="5" destOrd="0" presId="urn:microsoft.com/office/officeart/2008/layout/RadialCluster"/>
    <dgm:cxn modelId="{A7318848-0B1B-4FFF-8B66-1E5118236021}" type="presParOf" srcId="{E23F473B-09B4-4098-B6DE-88A8CB064427}" destId="{CB8AC95A-16A0-4003-9F7F-6FA119FF4DF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BF6BA-483F-422D-A7F0-E417994AEF5C}">
      <dsp:nvSpPr>
        <dsp:cNvPr id="0" name=""/>
        <dsp:cNvSpPr/>
      </dsp:nvSpPr>
      <dsp:spPr>
        <a:xfrm>
          <a:off x="2736786" y="1445063"/>
          <a:ext cx="1572258" cy="1573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>
              <a:solidFill>
                <a:schemeClr val="tx1"/>
              </a:solidFill>
            </a:rPr>
            <a:t>AI</a:t>
          </a:r>
          <a:r>
            <a:rPr lang="zh-TW" altLang="en-US" sz="3500" kern="1200" dirty="0" smtClean="0">
              <a:solidFill>
                <a:schemeClr val="tx1"/>
              </a:solidFill>
            </a:rPr>
            <a:t> </a:t>
          </a:r>
          <a:r>
            <a:rPr lang="en-US" altLang="zh-TW" sz="3500" kern="1200" dirty="0" smtClean="0">
              <a:solidFill>
                <a:schemeClr val="tx1"/>
              </a:solidFill>
            </a:rPr>
            <a:t>Nails</a:t>
          </a:r>
          <a:endParaRPr lang="zh-TW" altLang="en-US" sz="3500" kern="1200" dirty="0">
            <a:solidFill>
              <a:schemeClr val="tx1"/>
            </a:solidFill>
          </a:endParaRPr>
        </a:p>
      </dsp:txBody>
      <dsp:txXfrm>
        <a:off x="2813537" y="1521814"/>
        <a:ext cx="1418756" cy="1420446"/>
      </dsp:txXfrm>
    </dsp:sp>
    <dsp:sp modelId="{6ABB13B8-D69E-43B9-AE77-A2B734E500BC}">
      <dsp:nvSpPr>
        <dsp:cNvPr id="0" name=""/>
        <dsp:cNvSpPr/>
      </dsp:nvSpPr>
      <dsp:spPr>
        <a:xfrm rot="16131807">
          <a:off x="3239278" y="1182303"/>
          <a:ext cx="5256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5624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BA4F4-1070-4F77-9C4E-545A0F28F8FD}">
      <dsp:nvSpPr>
        <dsp:cNvPr id="0" name=""/>
        <dsp:cNvSpPr/>
      </dsp:nvSpPr>
      <dsp:spPr>
        <a:xfrm>
          <a:off x="2647748" y="341533"/>
          <a:ext cx="1686791" cy="578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</a:rPr>
            <a:t>懶科技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2675964" y="369749"/>
        <a:ext cx="1630359" cy="521577"/>
      </dsp:txXfrm>
    </dsp:sp>
    <dsp:sp modelId="{5121C70F-C033-4B7F-AC0E-8A129CD961BA}">
      <dsp:nvSpPr>
        <dsp:cNvPr id="0" name=""/>
        <dsp:cNvSpPr/>
      </dsp:nvSpPr>
      <dsp:spPr>
        <a:xfrm rot="2258990">
          <a:off x="4251347" y="3007772"/>
          <a:ext cx="554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4140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C2619-305A-413C-B9F6-6E37CF8503D4}">
      <dsp:nvSpPr>
        <dsp:cNvPr id="0" name=""/>
        <dsp:cNvSpPr/>
      </dsp:nvSpPr>
      <dsp:spPr>
        <a:xfrm>
          <a:off x="4325056" y="3177016"/>
          <a:ext cx="1615649" cy="594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愛美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4354062" y="3206022"/>
        <a:ext cx="1557637" cy="536174"/>
      </dsp:txXfrm>
    </dsp:sp>
    <dsp:sp modelId="{F4660FBC-0C65-4FAC-BD54-48986320AA92}">
      <dsp:nvSpPr>
        <dsp:cNvPr id="0" name=""/>
        <dsp:cNvSpPr/>
      </dsp:nvSpPr>
      <dsp:spPr>
        <a:xfrm rot="8540937">
          <a:off x="2195566" y="3023071"/>
          <a:ext cx="6041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4126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AC95A-16A0-4003-9F7F-6FA119FF4DF2}">
      <dsp:nvSpPr>
        <dsp:cNvPr id="0" name=""/>
        <dsp:cNvSpPr/>
      </dsp:nvSpPr>
      <dsp:spPr>
        <a:xfrm>
          <a:off x="1012277" y="3207586"/>
          <a:ext cx="1801499" cy="5330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solidFill>
                <a:schemeClr val="tx1"/>
              </a:solidFill>
            </a:rPr>
            <a:t>耗時耗力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1038298" y="3233607"/>
        <a:ext cx="1749457" cy="480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9730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4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616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1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5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2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4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8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6178" y="715618"/>
            <a:ext cx="8001000" cy="2194560"/>
          </a:xfrm>
        </p:spPr>
        <p:txBody>
          <a:bodyPr/>
          <a:lstStyle/>
          <a:p>
            <a:pPr algn="ctr"/>
            <a:r>
              <a:rPr lang="en-US" altLang="zh-TW" b="1" dirty="0"/>
              <a:t>AI</a:t>
            </a:r>
            <a:r>
              <a:rPr lang="zh-TW" altLang="en-US" b="1" dirty="0"/>
              <a:t> </a:t>
            </a:r>
            <a:r>
              <a:rPr lang="en-US" altLang="zh-TW" b="1" dirty="0"/>
              <a:t>Nails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80677" y="3008575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智慧共享美甲機</a:t>
            </a:r>
            <a:r>
              <a:rPr lang="en-US" altLang="zh-TW" sz="2400" b="1" dirty="0" smtClean="0"/>
              <a:t> </a:t>
            </a:r>
            <a:endParaRPr lang="zh-TW" alt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71686" y="5303521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33</a:t>
            </a:r>
            <a:r>
              <a:rPr lang="zh-TW" altLang="en-US" dirty="0" smtClean="0"/>
              <a:t>組 溫良恭儉讓禮樂射御書數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4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未來城市的願景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775460"/>
            <a:ext cx="9601200" cy="35814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sz="2400" dirty="0" smtClean="0"/>
              <a:t>結合生物資訊辨識技術使用</a:t>
            </a:r>
            <a:endParaRPr lang="en-US" altLang="zh-TW" sz="24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zh-TW" altLang="en-US" sz="2400" dirty="0" smtClean="0"/>
              <a:t>延伸共享經濟創造更大的效益</a:t>
            </a:r>
            <a:endParaRPr lang="en-US" altLang="zh-TW" sz="24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zh-TW" altLang="en-US" sz="2400" dirty="0" smtClean="0"/>
              <a:t>可依需求選擇客製化的服務</a:t>
            </a:r>
            <a:endParaRPr lang="en-US" altLang="zh-TW" sz="24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zh-TW" altLang="en-US" sz="2400" dirty="0" smtClean="0"/>
              <a:t>隨手可得的方便性，打造智能都市，提高生活品質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92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420" y="411479"/>
            <a:ext cx="8610599" cy="1303867"/>
          </a:xfrm>
        </p:spPr>
        <p:txBody>
          <a:bodyPr/>
          <a:lstStyle/>
          <a:p>
            <a:r>
              <a:rPr lang="en-US" altLang="zh-TW" b="1" dirty="0"/>
              <a:t>M</a:t>
            </a:r>
            <a:r>
              <a:rPr lang="en-US" altLang="zh-TW" b="1" dirty="0" smtClean="0"/>
              <a:t>aterials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4920" y="2210547"/>
            <a:ext cx="3456432" cy="617320"/>
          </a:xfrm>
        </p:spPr>
        <p:txBody>
          <a:bodyPr/>
          <a:lstStyle/>
          <a:p>
            <a:r>
              <a:rPr lang="zh-TW" altLang="en-US" b="1" dirty="0" smtClean="0"/>
              <a:t>電子組</a:t>
            </a:r>
            <a:r>
              <a:rPr lang="zh-TW" altLang="en-US" b="1" dirty="0"/>
              <a:t>件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1539239" y="2986382"/>
            <a:ext cx="3456432" cy="3314132"/>
          </a:xfrm>
        </p:spPr>
        <p:txBody>
          <a:bodyPr/>
          <a:lstStyle/>
          <a:p>
            <a:r>
              <a:rPr lang="en-US" altLang="zh-TW" dirty="0" err="1" smtClean="0"/>
              <a:t>Linkit</a:t>
            </a:r>
            <a:r>
              <a:rPr lang="en-US" altLang="zh-TW" dirty="0" smtClean="0"/>
              <a:t> 7688 Duo</a:t>
            </a:r>
          </a:p>
          <a:p>
            <a:r>
              <a:rPr lang="en-US" altLang="zh-TW" dirty="0" smtClean="0"/>
              <a:t>L298n X3</a:t>
            </a:r>
          </a:p>
          <a:p>
            <a:r>
              <a:rPr lang="zh-TW" altLang="en-US" dirty="0" smtClean="0"/>
              <a:t>步進馬達 </a:t>
            </a:r>
            <a:r>
              <a:rPr lang="en-US" altLang="zh-TW" dirty="0" smtClean="0"/>
              <a:t>X3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95520" y="2159180"/>
            <a:ext cx="3456432" cy="626534"/>
          </a:xfrm>
        </p:spPr>
        <p:txBody>
          <a:bodyPr/>
          <a:lstStyle/>
          <a:p>
            <a:r>
              <a:rPr lang="zh-TW" altLang="en-US" b="1" dirty="0" smtClean="0"/>
              <a:t>軟體</a:t>
            </a:r>
            <a:endParaRPr lang="zh-TW" altLang="en-US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16"/>
          </p:nvPr>
        </p:nvSpPr>
        <p:spPr>
          <a:xfrm>
            <a:off x="5165849" y="2980753"/>
            <a:ext cx="3456432" cy="3314618"/>
          </a:xfrm>
        </p:spPr>
        <p:txBody>
          <a:bodyPr/>
          <a:lstStyle/>
          <a:p>
            <a:r>
              <a:rPr lang="en-US" altLang="zh-TW" dirty="0" err="1" smtClean="0"/>
              <a:t>Pytorch</a:t>
            </a:r>
            <a:endParaRPr lang="en-US" altLang="zh-TW" dirty="0" smtClean="0"/>
          </a:p>
          <a:p>
            <a:r>
              <a:rPr lang="en-US" altLang="zh-TW" dirty="0" smtClean="0"/>
              <a:t>Arduino</a:t>
            </a:r>
          </a:p>
          <a:p>
            <a:r>
              <a:rPr lang="en-US" altLang="zh-TW" dirty="0" smtClean="0"/>
              <a:t>Python</a:t>
            </a:r>
          </a:p>
          <a:p>
            <a:r>
              <a:rPr lang="en-US" altLang="zh-TW" dirty="0" err="1" smtClean="0"/>
              <a:t>OpenCV</a:t>
            </a:r>
            <a:endParaRPr lang="en-US" altLang="zh-TW" dirty="0" smtClean="0"/>
          </a:p>
          <a:p>
            <a:r>
              <a:rPr lang="en-US" altLang="zh-TW" dirty="0" smtClean="0"/>
              <a:t>Line@</a:t>
            </a:r>
          </a:p>
          <a:p>
            <a:r>
              <a:rPr lang="en-US" altLang="zh-TW" dirty="0" smtClean="0"/>
              <a:t>AWS</a:t>
            </a:r>
            <a:r>
              <a:rPr lang="zh-TW" altLang="en-US" dirty="0" smtClean="0"/>
              <a:t>雲端平台</a:t>
            </a:r>
            <a:endParaRPr lang="en-US" altLang="zh-TW" dirty="0" smtClean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7708900" y="2180257"/>
            <a:ext cx="3456432" cy="626534"/>
          </a:xfrm>
        </p:spPr>
        <p:txBody>
          <a:bodyPr/>
          <a:lstStyle/>
          <a:p>
            <a:r>
              <a:rPr lang="zh-TW" altLang="en-US" b="1" dirty="0" smtClean="0"/>
              <a:t>其他</a:t>
            </a:r>
            <a:r>
              <a:rPr lang="zh-TW" altLang="en-US" b="1" dirty="0"/>
              <a:t>原料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17"/>
          </p:nvPr>
        </p:nvSpPr>
        <p:spPr>
          <a:xfrm>
            <a:off x="8044179" y="2938843"/>
            <a:ext cx="3456432" cy="3314132"/>
          </a:xfrm>
        </p:spPr>
        <p:txBody>
          <a:bodyPr/>
          <a:lstStyle/>
          <a:p>
            <a:r>
              <a:rPr lang="zh-TW" altLang="en-US" dirty="0" smtClean="0"/>
              <a:t>木材</a:t>
            </a:r>
            <a:endParaRPr lang="en-US" altLang="zh-TW" dirty="0" smtClean="0"/>
          </a:p>
          <a:p>
            <a:r>
              <a:rPr lang="en-US" altLang="zh-TW" dirty="0" smtClean="0"/>
              <a:t>3D</a:t>
            </a:r>
            <a:r>
              <a:rPr lang="zh-TW" altLang="en-US" dirty="0" smtClean="0"/>
              <a:t>列印</a:t>
            </a:r>
            <a:endParaRPr lang="en-US" altLang="zh-TW" dirty="0" smtClean="0"/>
          </a:p>
          <a:p>
            <a:r>
              <a:rPr lang="zh-TW" altLang="en-US" dirty="0" smtClean="0"/>
              <a:t>螺絲</a:t>
            </a:r>
            <a:endParaRPr lang="en-US" altLang="zh-TW" dirty="0" smtClean="0"/>
          </a:p>
          <a:p>
            <a:r>
              <a:rPr lang="zh-TW" altLang="en-US" dirty="0" smtClean="0"/>
              <a:t>滾</a:t>
            </a:r>
            <a:r>
              <a:rPr lang="zh-TW" altLang="en-US" dirty="0"/>
              <a:t>筒</a:t>
            </a:r>
            <a:endParaRPr lang="en-US" altLang="zh-TW" dirty="0" smtClean="0"/>
          </a:p>
          <a:p>
            <a:r>
              <a:rPr lang="zh-TW" altLang="en-US" dirty="0" smtClean="0"/>
              <a:t>指甲油</a:t>
            </a:r>
            <a:endParaRPr lang="en-US" altLang="zh-TW" dirty="0" smtClean="0"/>
          </a:p>
          <a:p>
            <a:r>
              <a:rPr lang="zh-TW" altLang="en-US" dirty="0" smtClean="0"/>
              <a:t>麥克筆</a:t>
            </a:r>
            <a:endParaRPr lang="en-US" altLang="zh-TW" dirty="0" smtClean="0"/>
          </a:p>
          <a:p>
            <a:r>
              <a:rPr lang="zh-TW" altLang="en-US" dirty="0" smtClean="0"/>
              <a:t>去光水</a:t>
            </a:r>
            <a:endParaRPr lang="en-US" altLang="zh-TW" dirty="0" smtClean="0"/>
          </a:p>
          <a:p>
            <a:r>
              <a:rPr lang="zh-TW" altLang="en-US" dirty="0" smtClean="0"/>
              <a:t>杜邦線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9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你常有這些煩惱嗎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56815"/>
            <a:ext cx="4117629" cy="28916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07380" y="1940867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想找美甲師太貴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0" y="3426767"/>
            <a:ext cx="3810000" cy="25400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671514" y="5505102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懶得自己修剪指甲</a:t>
            </a:r>
            <a:r>
              <a:rPr lang="en-US" altLang="zh-TW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80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200" b="1" dirty="0" smtClean="0"/>
              <a:t>AI Nails </a:t>
            </a:r>
            <a:r>
              <a:rPr lang="zh-TW" altLang="en-US" sz="5200" b="1" dirty="0" smtClean="0"/>
              <a:t>智慧共享美甲機</a:t>
            </a:r>
            <a:endParaRPr lang="zh-TW" altLang="en-US" sz="5200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專屬於你的美甲師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2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74420" y="888999"/>
            <a:ext cx="8610599" cy="1303867"/>
          </a:xfrm>
        </p:spPr>
        <p:txBody>
          <a:bodyPr/>
          <a:lstStyle/>
          <a:p>
            <a:r>
              <a:rPr lang="zh-TW" altLang="en-US" b="1" dirty="0" smtClean="0"/>
              <a:t>多種功能  全自動化 </a:t>
            </a:r>
            <a:endParaRPr lang="zh-TW" altLang="en-US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136994" y="2263040"/>
            <a:ext cx="3456432" cy="617320"/>
          </a:xfrm>
        </p:spPr>
        <p:txBody>
          <a:bodyPr/>
          <a:lstStyle/>
          <a:p>
            <a:r>
              <a:rPr lang="zh-TW" altLang="en-US" b="1" dirty="0" smtClean="0"/>
              <a:t>自動辨識指甲位置</a:t>
            </a:r>
            <a:endParaRPr lang="zh-TW" altLang="en-US" b="1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15"/>
          </p:nvPr>
        </p:nvSpPr>
        <p:spPr>
          <a:xfrm>
            <a:off x="1197954" y="2980753"/>
            <a:ext cx="3456432" cy="331413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利用基於深度學習的影像辨識方法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準確抓取指甲位置及範圍</a:t>
            </a:r>
            <a:endParaRPr lang="zh-TW" altLang="en-US" sz="24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b="1" dirty="0" smtClean="0"/>
              <a:t>修甲、美甲一次到位</a:t>
            </a:r>
            <a:endParaRPr lang="en-US" altLang="zh-TW" b="1" dirty="0" smtClean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half" idx="16"/>
          </p:nvPr>
        </p:nvSpPr>
        <p:spPr>
          <a:xfrm>
            <a:off x="4593425" y="2966870"/>
            <a:ext cx="3456432" cy="331461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利用</a:t>
            </a:r>
            <a:r>
              <a:rPr lang="en-US" altLang="zh-TW" sz="2400" dirty="0" smtClean="0"/>
              <a:t>AI Nails</a:t>
            </a:r>
            <a:r>
              <a:rPr lang="zh-TW" altLang="en-US" sz="2400" dirty="0" smtClean="0"/>
              <a:t>，可以輕鬆體驗指甲全方位護理、只需將手指放進機器即可</a:t>
            </a:r>
            <a:endParaRPr lang="en-US" altLang="zh-TW" sz="2400" dirty="0" smtClean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 smtClean="0"/>
              <a:t>量身打造你的專屬美甲</a:t>
            </a:r>
            <a:endParaRPr lang="zh-TW" altLang="en-US" b="1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17"/>
          </p:nvPr>
        </p:nvSpPr>
        <p:spPr>
          <a:xfrm>
            <a:off x="8364221" y="2966870"/>
            <a:ext cx="3456432" cy="331413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透過專屬的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，可以控制並輕鬆設計自己的美甲樣式，並存於收藏庫中或與人分享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2941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如</a:t>
            </a:r>
            <a:r>
              <a:rPr lang="en-US" altLang="zh-TW" b="1" dirty="0" smtClean="0"/>
              <a:t>ATM</a:t>
            </a:r>
            <a:r>
              <a:rPr lang="zh-TW" altLang="en-US" b="1" dirty="0" smtClean="0"/>
              <a:t>般方便的美甲體驗</a:t>
            </a:r>
            <a:endParaRPr lang="zh-TW" altLang="en-US" b="1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72" y="1653539"/>
            <a:ext cx="3424528" cy="4566037"/>
          </a:xfrm>
        </p:spPr>
      </p:pic>
      <p:sp>
        <p:nvSpPr>
          <p:cNvPr id="15" name="文字方塊 14"/>
          <p:cNvSpPr txBox="1"/>
          <p:nvPr/>
        </p:nvSpPr>
        <p:spPr>
          <a:xfrm>
            <a:off x="1232452" y="2003729"/>
            <a:ext cx="629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無所不在的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Nails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ATM</a:t>
            </a:r>
            <a:r>
              <a:rPr lang="zh-TW" altLang="en-US" dirty="0" smtClean="0"/>
              <a:t>般架設於城市各角落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快速登入、帳戶、行動支付扣款，美甲如此</a:t>
            </a:r>
            <a:r>
              <a:rPr lang="zh-TW" altLang="en-US" dirty="0"/>
              <a:t>簡單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908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82" y="359188"/>
            <a:ext cx="8610600" cy="1293028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動機與發想</a:t>
            </a:r>
            <a:endParaRPr lang="zh-TW" altLang="en-US" sz="4800" b="1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477260423"/>
              </p:ext>
            </p:extLst>
          </p:nvPr>
        </p:nvGraphicFramePr>
        <p:xfrm>
          <a:off x="2796319" y="1005702"/>
          <a:ext cx="6889363" cy="411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8439812" y="3733800"/>
            <a:ext cx="2491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美甲花費高昂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11680" y="4910822"/>
            <a:ext cx="259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自己擦指甲油很花時間又麻煩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63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透</a:t>
            </a:r>
            <a:r>
              <a:rPr lang="zh-TW" altLang="en-US" b="1" dirty="0"/>
              <a:t>過</a:t>
            </a:r>
            <a:r>
              <a:rPr lang="en-US" altLang="zh-TW" b="1" dirty="0" smtClean="0"/>
              <a:t>line bot </a:t>
            </a:r>
            <a:r>
              <a:rPr lang="zh-TW" altLang="en-US" b="1" dirty="0" smtClean="0"/>
              <a:t>輕鬆使用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18" y="310726"/>
            <a:ext cx="3682842" cy="65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指甲識別技術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2140" cy="4023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基於</a:t>
            </a:r>
            <a:r>
              <a:rPr lang="en-US" altLang="zh-TW" b="1" dirty="0" smtClean="0"/>
              <a:t>U-Net</a:t>
            </a:r>
            <a:r>
              <a:rPr lang="zh-TW" altLang="en-US" b="1" dirty="0" smtClean="0"/>
              <a:t>的指甲辨識系統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dirty="0"/>
              <a:t>於</a:t>
            </a:r>
            <a:r>
              <a:rPr lang="zh-TW" altLang="en-US" dirty="0" smtClean="0"/>
              <a:t>現場取得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並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，用</a:t>
            </a:r>
            <a:r>
              <a:rPr lang="en-US" altLang="zh-TW" dirty="0" err="1" smtClean="0"/>
              <a:t>Pytorch</a:t>
            </a:r>
            <a:r>
              <a:rPr lang="zh-TW" altLang="en-US" dirty="0" smtClean="0"/>
              <a:t>實現的</a:t>
            </a:r>
            <a:r>
              <a:rPr lang="en-US" altLang="zh-TW" dirty="0" smtClean="0"/>
              <a:t>U-Net</a:t>
            </a:r>
            <a:r>
              <a:rPr lang="zh-TW" altLang="en-US" dirty="0" smtClean="0"/>
              <a:t>達到即時的指甲辨識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08" y="2615696"/>
            <a:ext cx="4292170" cy="2803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2" y="3472460"/>
            <a:ext cx="3009424" cy="22535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80" y="3156317"/>
            <a:ext cx="3174778" cy="27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機械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顆步進馬達同時控制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個維度</a:t>
            </a:r>
            <a:endParaRPr lang="en-US" altLang="zh-TW" dirty="0" smtClean="0"/>
          </a:p>
          <a:p>
            <a:r>
              <a:rPr lang="zh-TW" altLang="en-US" dirty="0" smtClean="0"/>
              <a:t>使用螺旋導軌作為動力傳輸，帶動物件移動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80" y="1568289"/>
            <a:ext cx="3224333" cy="42991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86" y="3368040"/>
            <a:ext cx="2210280" cy="15963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70" y="3368040"/>
            <a:ext cx="2049112" cy="159631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7" y="3368040"/>
            <a:ext cx="2149491" cy="15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360</TotalTime>
  <Words>327</Words>
  <Application>Microsoft Office PowerPoint</Application>
  <PresentationFormat>寬螢幕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Arial</vt:lpstr>
      <vt:lpstr>Franklin Gothic Book</vt:lpstr>
      <vt:lpstr>Crop</vt:lpstr>
      <vt:lpstr>AI Nails</vt:lpstr>
      <vt:lpstr>你常有這些煩惱嗎?</vt:lpstr>
      <vt:lpstr>AI Nails 智慧共享美甲機</vt:lpstr>
      <vt:lpstr>多種功能  全自動化 </vt:lpstr>
      <vt:lpstr>如ATM般方便的美甲體驗</vt:lpstr>
      <vt:lpstr>動機與發想</vt:lpstr>
      <vt:lpstr>透過line bot 輕鬆使用</vt:lpstr>
      <vt:lpstr>指甲識別技術</vt:lpstr>
      <vt:lpstr>機械結構</vt:lpstr>
      <vt:lpstr>未來城市的願景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美甲美心 智慧城市</dc:title>
  <dc:creator>育堂 張</dc:creator>
  <cp:lastModifiedBy>育堂 張</cp:lastModifiedBy>
  <cp:revision>21</cp:revision>
  <dcterms:created xsi:type="dcterms:W3CDTF">2019-03-31T02:04:50Z</dcterms:created>
  <dcterms:modified xsi:type="dcterms:W3CDTF">2019-03-31T08:05:33Z</dcterms:modified>
</cp:coreProperties>
</file>