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62" r:id="rId5"/>
    <p:sldId id="261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CE7516-DCE5-4570-AA15-97A47206ED2D}" v="136" dt="2019-10-07T21:08:58.634"/>
    <p1510:client id="{6074EA04-6DD4-4699-8EFE-384CFF4F50A3}" v="28" dt="2019-10-08T11:01:51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7" d="100"/>
          <a:sy n="37" d="100"/>
        </p:scale>
        <p:origin x="95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ветлана Винокурова" userId="666b8bccedadaaec" providerId="LiveId" clId="{45CB0C30-C03A-4743-9BB7-4877C70A0350}"/>
    <pc:docChg chg="custSel modSld">
      <pc:chgData name="Светлана Винокурова" userId="666b8bccedadaaec" providerId="LiveId" clId="{45CB0C30-C03A-4743-9BB7-4877C70A0350}" dt="2019-10-08T11:06:37.706" v="1" actId="27636"/>
      <pc:docMkLst>
        <pc:docMk/>
      </pc:docMkLst>
      <pc:sldChg chg="modSp">
        <pc:chgData name="Светлана Винокурова" userId="666b8bccedadaaec" providerId="LiveId" clId="{45CB0C30-C03A-4743-9BB7-4877C70A0350}" dt="2019-10-08T11:06:37.706" v="1" actId="27636"/>
        <pc:sldMkLst>
          <pc:docMk/>
          <pc:sldMk cId="473408867" sldId="256"/>
        </pc:sldMkLst>
        <pc:spChg chg="mod">
          <ac:chgData name="Светлана Винокурова" userId="666b8bccedadaaec" providerId="LiveId" clId="{45CB0C30-C03A-4743-9BB7-4877C70A0350}" dt="2019-10-08T11:06:37.706" v="1" actId="27636"/>
          <ac:spMkLst>
            <pc:docMk/>
            <pc:sldMk cId="473408867" sldId="256"/>
            <ac:spMk id="3" creationId="{3A941F32-BE8D-42C8-9E65-85E7EC61F72F}"/>
          </ac:spMkLst>
        </pc:spChg>
      </pc:sldChg>
    </pc:docChg>
  </pc:docChgLst>
  <pc:docChgLst>
    <pc:chgData name="Светлана Винокурова" userId="666b8bccedadaaec" providerId="LiveId" clId="{6074EA04-6DD4-4699-8EFE-384CFF4F50A3}"/>
    <pc:docChg chg="modSld">
      <pc:chgData name="Светлана Винокурова" userId="666b8bccedadaaec" providerId="LiveId" clId="{6074EA04-6DD4-4699-8EFE-384CFF4F50A3}" dt="2019-10-08T11:01:51.931" v="50" actId="20577"/>
      <pc:docMkLst>
        <pc:docMk/>
      </pc:docMkLst>
      <pc:sldChg chg="modSp modAnim">
        <pc:chgData name="Светлана Винокурова" userId="666b8bccedadaaec" providerId="LiveId" clId="{6074EA04-6DD4-4699-8EFE-384CFF4F50A3}" dt="2019-10-08T08:55:01.900" v="28" actId="255"/>
        <pc:sldMkLst>
          <pc:docMk/>
          <pc:sldMk cId="2924259098" sldId="257"/>
        </pc:sldMkLst>
        <pc:spChg chg="mod">
          <ac:chgData name="Светлана Винокурова" userId="666b8bccedadaaec" providerId="LiveId" clId="{6074EA04-6DD4-4699-8EFE-384CFF4F50A3}" dt="2019-10-08T08:53:59.072" v="9" actId="20577"/>
          <ac:spMkLst>
            <pc:docMk/>
            <pc:sldMk cId="2924259098" sldId="257"/>
            <ac:spMk id="2" creationId="{C462CA7C-6B4F-4F6C-B3B9-A523D268A3F5}"/>
          </ac:spMkLst>
        </pc:spChg>
        <pc:spChg chg="mod">
          <ac:chgData name="Светлана Винокурова" userId="666b8bccedadaaec" providerId="LiveId" clId="{6074EA04-6DD4-4699-8EFE-384CFF4F50A3}" dt="2019-10-08T08:55:01.900" v="28" actId="255"/>
          <ac:spMkLst>
            <pc:docMk/>
            <pc:sldMk cId="2924259098" sldId="257"/>
            <ac:spMk id="4" creationId="{BA276280-3214-4DC0-868E-35E99C5A529E}"/>
          </ac:spMkLst>
        </pc:spChg>
      </pc:sldChg>
      <pc:sldChg chg="modSp">
        <pc:chgData name="Светлана Винокурова" userId="666b8bccedadaaec" providerId="LiveId" clId="{6074EA04-6DD4-4699-8EFE-384CFF4F50A3}" dt="2019-10-08T08:54:07.302" v="18" actId="20577"/>
        <pc:sldMkLst>
          <pc:docMk/>
          <pc:sldMk cId="2821403329" sldId="263"/>
        </pc:sldMkLst>
        <pc:spChg chg="mod">
          <ac:chgData name="Светлана Винокурова" userId="666b8bccedadaaec" providerId="LiveId" clId="{6074EA04-6DD4-4699-8EFE-384CFF4F50A3}" dt="2019-10-08T08:54:07.302" v="18" actId="20577"/>
          <ac:spMkLst>
            <pc:docMk/>
            <pc:sldMk cId="2821403329" sldId="263"/>
            <ac:spMk id="2" creationId="{C462CA7C-6B4F-4F6C-B3B9-A523D268A3F5}"/>
          </ac:spMkLst>
        </pc:spChg>
      </pc:sldChg>
      <pc:sldChg chg="modSp">
        <pc:chgData name="Светлана Винокурова" userId="666b8bccedadaaec" providerId="LiveId" clId="{6074EA04-6DD4-4699-8EFE-384CFF4F50A3}" dt="2019-10-08T11:01:51.931" v="50" actId="20577"/>
        <pc:sldMkLst>
          <pc:docMk/>
          <pc:sldMk cId="3252302618" sldId="264"/>
        </pc:sldMkLst>
        <pc:spChg chg="mod">
          <ac:chgData name="Светлана Винокурова" userId="666b8bccedadaaec" providerId="LiveId" clId="{6074EA04-6DD4-4699-8EFE-384CFF4F50A3}" dt="2019-10-08T08:54:43.611" v="27" actId="20577"/>
          <ac:spMkLst>
            <pc:docMk/>
            <pc:sldMk cId="3252302618" sldId="264"/>
            <ac:spMk id="2" creationId="{C462CA7C-6B4F-4F6C-B3B9-A523D268A3F5}"/>
          </ac:spMkLst>
        </pc:spChg>
        <pc:spChg chg="mod">
          <ac:chgData name="Светлана Винокурова" userId="666b8bccedadaaec" providerId="LiveId" clId="{6074EA04-6DD4-4699-8EFE-384CFF4F50A3}" dt="2019-10-08T11:01:51.931" v="50" actId="20577"/>
          <ac:spMkLst>
            <pc:docMk/>
            <pc:sldMk cId="3252302618" sldId="264"/>
            <ac:spMk id="4" creationId="{BA276280-3214-4DC0-868E-35E99C5A529E}"/>
          </ac:spMkLst>
        </pc:spChg>
      </pc:sldChg>
    </pc:docChg>
  </pc:docChgLst>
  <pc:docChgLst>
    <pc:chgData name="Светлана Винокурова" userId="666b8bccedadaaec" providerId="LiveId" clId="{3C244452-F13A-4B8C-AED6-7016F4D03AC3}"/>
    <pc:docChg chg="custSel addSld modSld">
      <pc:chgData name="Светлана Винокурова" userId="666b8bccedadaaec" providerId="LiveId" clId="{3C244452-F13A-4B8C-AED6-7016F4D03AC3}" dt="2019-09-24T12:13:07.678" v="528" actId="20577"/>
      <pc:docMkLst>
        <pc:docMk/>
      </pc:docMkLst>
      <pc:sldChg chg="modSp add">
        <pc:chgData name="Светлана Винокурова" userId="666b8bccedadaaec" providerId="LiveId" clId="{3C244452-F13A-4B8C-AED6-7016F4D03AC3}" dt="2019-09-24T11:52:44.930" v="62" actId="121"/>
        <pc:sldMkLst>
          <pc:docMk/>
          <pc:sldMk cId="473408867" sldId="256"/>
        </pc:sldMkLst>
        <pc:spChg chg="mod">
          <ac:chgData name="Светлана Винокурова" userId="666b8bccedadaaec" providerId="LiveId" clId="{3C244452-F13A-4B8C-AED6-7016F4D03AC3}" dt="2019-09-24T11:52:25.108" v="12" actId="20577"/>
          <ac:spMkLst>
            <pc:docMk/>
            <pc:sldMk cId="473408867" sldId="256"/>
            <ac:spMk id="2" creationId="{BAB4CD80-B563-4D11-97D3-9EE3AB3503CB}"/>
          </ac:spMkLst>
        </pc:spChg>
        <pc:spChg chg="mod">
          <ac:chgData name="Светлана Винокурова" userId="666b8bccedadaaec" providerId="LiveId" clId="{3C244452-F13A-4B8C-AED6-7016F4D03AC3}" dt="2019-09-24T11:52:44.930" v="62" actId="121"/>
          <ac:spMkLst>
            <pc:docMk/>
            <pc:sldMk cId="473408867" sldId="256"/>
            <ac:spMk id="3" creationId="{3A941F32-BE8D-42C8-9E65-85E7EC61F72F}"/>
          </ac:spMkLst>
        </pc:spChg>
      </pc:sldChg>
      <pc:sldChg chg="addSp delSp modSp add">
        <pc:chgData name="Светлана Винокурова" userId="666b8bccedadaaec" providerId="LiveId" clId="{3C244452-F13A-4B8C-AED6-7016F4D03AC3}" dt="2019-09-24T11:59:31.451" v="301" actId="255"/>
        <pc:sldMkLst>
          <pc:docMk/>
          <pc:sldMk cId="2924259098" sldId="257"/>
        </pc:sldMkLst>
        <pc:spChg chg="mod">
          <ac:chgData name="Светлана Винокурова" userId="666b8bccedadaaec" providerId="LiveId" clId="{3C244452-F13A-4B8C-AED6-7016F4D03AC3}" dt="2019-09-24T11:59:31.451" v="301" actId="255"/>
          <ac:spMkLst>
            <pc:docMk/>
            <pc:sldMk cId="2924259098" sldId="257"/>
            <ac:spMk id="2" creationId="{C462CA7C-6B4F-4F6C-B3B9-A523D268A3F5}"/>
          </ac:spMkLst>
        </pc:spChg>
        <pc:spChg chg="del">
          <ac:chgData name="Светлана Винокурова" userId="666b8bccedadaaec" providerId="LiveId" clId="{3C244452-F13A-4B8C-AED6-7016F4D03AC3}" dt="2019-09-24T11:54:27.972" v="170" actId="931"/>
          <ac:spMkLst>
            <pc:docMk/>
            <pc:sldMk cId="2924259098" sldId="257"/>
            <ac:spMk id="3" creationId="{CA85335C-C2A5-4A8F-A4BA-15A557388860}"/>
          </ac:spMkLst>
        </pc:spChg>
        <pc:spChg chg="mod">
          <ac:chgData name="Светлана Винокурова" userId="666b8bccedadaaec" providerId="LiveId" clId="{3C244452-F13A-4B8C-AED6-7016F4D03AC3}" dt="2019-09-24T11:56:38.165" v="266" actId="404"/>
          <ac:spMkLst>
            <pc:docMk/>
            <pc:sldMk cId="2924259098" sldId="257"/>
            <ac:spMk id="4" creationId="{BA276280-3214-4DC0-868E-35E99C5A529E}"/>
          </ac:spMkLst>
        </pc:spChg>
        <pc:picChg chg="add mod">
          <ac:chgData name="Светлана Винокурова" userId="666b8bccedadaaec" providerId="LiveId" clId="{3C244452-F13A-4B8C-AED6-7016F4D03AC3}" dt="2019-09-24T11:54:28.972" v="172" actId="962"/>
          <ac:picMkLst>
            <pc:docMk/>
            <pc:sldMk cId="2924259098" sldId="257"/>
            <ac:picMk id="6" creationId="{D2FAA17B-196E-4B1B-92D6-15EEDF61A15B}"/>
          </ac:picMkLst>
        </pc:picChg>
      </pc:sldChg>
      <pc:sldChg chg="modSp add">
        <pc:chgData name="Светлана Винокурова" userId="666b8bccedadaaec" providerId="LiveId" clId="{3C244452-F13A-4B8C-AED6-7016F4D03AC3}" dt="2019-09-24T12:07:08.323" v="491" actId="20577"/>
        <pc:sldMkLst>
          <pc:docMk/>
          <pc:sldMk cId="3347296698" sldId="260"/>
        </pc:sldMkLst>
        <pc:spChg chg="mod">
          <ac:chgData name="Светлана Винокурова" userId="666b8bccedadaaec" providerId="LiveId" clId="{3C244452-F13A-4B8C-AED6-7016F4D03AC3}" dt="2019-09-24T12:07:08.323" v="491" actId="20577"/>
          <ac:spMkLst>
            <pc:docMk/>
            <pc:sldMk cId="3347296698" sldId="260"/>
            <ac:spMk id="2" creationId="{B3D387C8-9AA6-4DBA-A56E-3D543A6057E5}"/>
          </ac:spMkLst>
        </pc:spChg>
      </pc:sldChg>
    </pc:docChg>
  </pc:docChgLst>
  <pc:docChgLst>
    <pc:chgData name="Светлана Винокурова" userId="666b8bccedadaaec" providerId="LiveId" clId="{A3CE7516-DCE5-4570-AA15-97A47206ED2D}"/>
    <pc:docChg chg="undo custSel addSld delSld modSld sldOrd">
      <pc:chgData name="Светлана Винокурова" userId="666b8bccedadaaec" providerId="LiveId" clId="{A3CE7516-DCE5-4570-AA15-97A47206ED2D}" dt="2019-10-07T21:08:58.634" v="577"/>
      <pc:docMkLst>
        <pc:docMk/>
      </pc:docMkLst>
      <pc:sldChg chg="modSp">
        <pc:chgData name="Светлана Винокурова" userId="666b8bccedadaaec" providerId="LiveId" clId="{A3CE7516-DCE5-4570-AA15-97A47206ED2D}" dt="2019-10-07T17:18:49.382" v="0"/>
        <pc:sldMkLst>
          <pc:docMk/>
          <pc:sldMk cId="473408867" sldId="256"/>
        </pc:sldMkLst>
        <pc:spChg chg="mod">
          <ac:chgData name="Светлана Винокурова" userId="666b8bccedadaaec" providerId="LiveId" clId="{A3CE7516-DCE5-4570-AA15-97A47206ED2D}" dt="2019-10-07T17:18:49.382" v="0"/>
          <ac:spMkLst>
            <pc:docMk/>
            <pc:sldMk cId="473408867" sldId="256"/>
            <ac:spMk id="2" creationId="{BAB4CD80-B563-4D11-97D3-9EE3AB3503CB}"/>
          </ac:spMkLst>
        </pc:spChg>
      </pc:sldChg>
      <pc:sldChg chg="addSp delSp modSp modAnim">
        <pc:chgData name="Светлана Винокурова" userId="666b8bccedadaaec" providerId="LiveId" clId="{A3CE7516-DCE5-4570-AA15-97A47206ED2D}" dt="2019-10-07T21:06:43.824" v="469"/>
        <pc:sldMkLst>
          <pc:docMk/>
          <pc:sldMk cId="2924259098" sldId="257"/>
        </pc:sldMkLst>
        <pc:spChg chg="mod">
          <ac:chgData name="Светлана Винокурова" userId="666b8bccedadaaec" providerId="LiveId" clId="{A3CE7516-DCE5-4570-AA15-97A47206ED2D}" dt="2019-10-07T20:57:06.725" v="318" actId="14100"/>
          <ac:spMkLst>
            <pc:docMk/>
            <pc:sldMk cId="2924259098" sldId="257"/>
            <ac:spMk id="2" creationId="{C462CA7C-6B4F-4F6C-B3B9-A523D268A3F5}"/>
          </ac:spMkLst>
        </pc:spChg>
        <pc:spChg chg="mod">
          <ac:chgData name="Светлана Винокурова" userId="666b8bccedadaaec" providerId="LiveId" clId="{A3CE7516-DCE5-4570-AA15-97A47206ED2D}" dt="2019-10-07T20:58:38.853" v="366" actId="14100"/>
          <ac:spMkLst>
            <pc:docMk/>
            <pc:sldMk cId="2924259098" sldId="257"/>
            <ac:spMk id="4" creationId="{BA276280-3214-4DC0-868E-35E99C5A529E}"/>
          </ac:spMkLst>
        </pc:spChg>
        <pc:spChg chg="add del mod">
          <ac:chgData name="Светлана Винокурова" userId="666b8bccedadaaec" providerId="LiveId" clId="{A3CE7516-DCE5-4570-AA15-97A47206ED2D}" dt="2019-10-07T20:56:56.882" v="315" actId="478"/>
          <ac:spMkLst>
            <pc:docMk/>
            <pc:sldMk cId="2924259098" sldId="257"/>
            <ac:spMk id="5" creationId="{16961533-FBC2-48CB-BFA8-5B7744167754}"/>
          </ac:spMkLst>
        </pc:spChg>
        <pc:picChg chg="del">
          <ac:chgData name="Светлана Винокурова" userId="666b8bccedadaaec" providerId="LiveId" clId="{A3CE7516-DCE5-4570-AA15-97A47206ED2D}" dt="2019-10-07T17:27:00.676" v="77" actId="478"/>
          <ac:picMkLst>
            <pc:docMk/>
            <pc:sldMk cId="2924259098" sldId="257"/>
            <ac:picMk id="6" creationId="{D2FAA17B-196E-4B1B-92D6-15EEDF61A15B}"/>
          </ac:picMkLst>
        </pc:picChg>
      </pc:sldChg>
      <pc:sldChg chg="addSp delSp modSp del">
        <pc:chgData name="Светлана Винокурова" userId="666b8bccedadaaec" providerId="LiveId" clId="{A3CE7516-DCE5-4570-AA15-97A47206ED2D}" dt="2019-10-07T20:58:27.331" v="364" actId="2696"/>
        <pc:sldMkLst>
          <pc:docMk/>
          <pc:sldMk cId="3853342720" sldId="258"/>
        </pc:sldMkLst>
        <pc:spChg chg="mod">
          <ac:chgData name="Светлана Винокурова" userId="666b8bccedadaaec" providerId="LiveId" clId="{A3CE7516-DCE5-4570-AA15-97A47206ED2D}" dt="2019-10-07T17:27:19.787" v="90" actId="20577"/>
          <ac:spMkLst>
            <pc:docMk/>
            <pc:sldMk cId="3853342720" sldId="258"/>
            <ac:spMk id="2" creationId="{000A3C81-FB82-4F1A-8CC0-1AED6D3D26C3}"/>
          </ac:spMkLst>
        </pc:spChg>
        <pc:spChg chg="mod">
          <ac:chgData name="Светлана Винокурова" userId="666b8bccedadaaec" providerId="LiveId" clId="{A3CE7516-DCE5-4570-AA15-97A47206ED2D}" dt="2019-10-07T17:43:21.693" v="230" actId="20577"/>
          <ac:spMkLst>
            <pc:docMk/>
            <pc:sldMk cId="3853342720" sldId="258"/>
            <ac:spMk id="4" creationId="{EB3F0106-A71E-42B0-B149-A58E8D5E8CE6}"/>
          </ac:spMkLst>
        </pc:spChg>
        <pc:spChg chg="add mod">
          <ac:chgData name="Светлана Винокурова" userId="666b8bccedadaaec" providerId="LiveId" clId="{A3CE7516-DCE5-4570-AA15-97A47206ED2D}" dt="2019-10-07T17:30:26.374" v="113" actId="478"/>
          <ac:spMkLst>
            <pc:docMk/>
            <pc:sldMk cId="3853342720" sldId="258"/>
            <ac:spMk id="5" creationId="{493AA884-B5C8-4629-99A2-4BA37EBA31AB}"/>
          </ac:spMkLst>
        </pc:spChg>
        <pc:picChg chg="del">
          <ac:chgData name="Светлана Винокурова" userId="666b8bccedadaaec" providerId="LiveId" clId="{A3CE7516-DCE5-4570-AA15-97A47206ED2D}" dt="2019-10-07T17:30:26.374" v="113" actId="478"/>
          <ac:picMkLst>
            <pc:docMk/>
            <pc:sldMk cId="3853342720" sldId="258"/>
            <ac:picMk id="6" creationId="{E3A05A0C-90C3-422B-9C5F-DE448F5E8288}"/>
          </ac:picMkLst>
        </pc:picChg>
        <pc:picChg chg="del">
          <ac:chgData name="Светлана Винокурова" userId="666b8bccedadaaec" providerId="LiveId" clId="{A3CE7516-DCE5-4570-AA15-97A47206ED2D}" dt="2019-10-07T17:30:28.840" v="114" actId="478"/>
          <ac:picMkLst>
            <pc:docMk/>
            <pc:sldMk cId="3853342720" sldId="258"/>
            <ac:picMk id="8" creationId="{6AECE23C-A2D1-4BE2-BC2A-85248BA7E8FE}"/>
          </ac:picMkLst>
        </pc:picChg>
        <pc:picChg chg="del">
          <ac:chgData name="Светлана Винокурова" userId="666b8bccedadaaec" providerId="LiveId" clId="{A3CE7516-DCE5-4570-AA15-97A47206ED2D}" dt="2019-10-07T17:30:30.388" v="115" actId="478"/>
          <ac:picMkLst>
            <pc:docMk/>
            <pc:sldMk cId="3853342720" sldId="258"/>
            <ac:picMk id="10" creationId="{5A9BE487-3998-4BC6-B786-A151AAE98DBA}"/>
          </ac:picMkLst>
        </pc:picChg>
      </pc:sldChg>
      <pc:sldChg chg="addSp delSp modSp del">
        <pc:chgData name="Светлана Винокурова" userId="666b8bccedadaaec" providerId="LiveId" clId="{A3CE7516-DCE5-4570-AA15-97A47206ED2D}" dt="2019-10-07T21:07:15.035" v="482" actId="2696"/>
        <pc:sldMkLst>
          <pc:docMk/>
          <pc:sldMk cId="642288646" sldId="259"/>
        </pc:sldMkLst>
        <pc:spChg chg="mod">
          <ac:chgData name="Светлана Винокурова" userId="666b8bccedadaaec" providerId="LiveId" clId="{A3CE7516-DCE5-4570-AA15-97A47206ED2D}" dt="2019-10-07T21:07:07.375" v="480"/>
          <ac:spMkLst>
            <pc:docMk/>
            <pc:sldMk cId="642288646" sldId="259"/>
            <ac:spMk id="2" creationId="{8AD54BFA-C4D7-4B36-91AA-3E0BDF386EE0}"/>
          </ac:spMkLst>
        </pc:spChg>
        <pc:spChg chg="add del mod">
          <ac:chgData name="Светлана Винокурова" userId="666b8bccedadaaec" providerId="LiveId" clId="{A3CE7516-DCE5-4570-AA15-97A47206ED2D}" dt="2019-10-07T21:06:58.347" v="475" actId="478"/>
          <ac:spMkLst>
            <pc:docMk/>
            <pc:sldMk cId="642288646" sldId="259"/>
            <ac:spMk id="5" creationId="{987FD3A1-6112-429A-B8E7-C0789A02D484}"/>
          </ac:spMkLst>
        </pc:spChg>
        <pc:picChg chg="del">
          <ac:chgData name="Светлана Винокурова" userId="666b8bccedadaaec" providerId="LiveId" clId="{A3CE7516-DCE5-4570-AA15-97A47206ED2D}" dt="2019-10-07T21:06:56.172" v="474" actId="478"/>
          <ac:picMkLst>
            <pc:docMk/>
            <pc:sldMk cId="642288646" sldId="259"/>
            <ac:picMk id="6" creationId="{E6F48351-D9EE-45F1-9EC7-7E211A0CCE77}"/>
          </ac:picMkLst>
        </pc:picChg>
      </pc:sldChg>
      <pc:sldChg chg="addSp delSp modSp add ord modAnim">
        <pc:chgData name="Светлана Винокурова" userId="666b8bccedadaaec" providerId="LiveId" clId="{A3CE7516-DCE5-4570-AA15-97A47206ED2D}" dt="2019-10-07T21:08:58.634" v="577"/>
        <pc:sldMkLst>
          <pc:docMk/>
          <pc:sldMk cId="2983779509" sldId="261"/>
        </pc:sldMkLst>
        <pc:spChg chg="del">
          <ac:chgData name="Светлана Винокурова" userId="666b8bccedadaaec" providerId="LiveId" clId="{A3CE7516-DCE5-4570-AA15-97A47206ED2D}" dt="2019-10-07T20:56:47.519" v="314" actId="478"/>
          <ac:spMkLst>
            <pc:docMk/>
            <pc:sldMk cId="2983779509" sldId="261"/>
            <ac:spMk id="2" creationId="{C4C99EC5-F912-441B-9CF5-E6AF8E6869B5}"/>
          </ac:spMkLst>
        </pc:spChg>
        <pc:spChg chg="del">
          <ac:chgData name="Светлана Винокурова" userId="666b8bccedadaaec" providerId="LiveId" clId="{A3CE7516-DCE5-4570-AA15-97A47206ED2D}" dt="2019-10-07T17:45:21.405" v="235"/>
          <ac:spMkLst>
            <pc:docMk/>
            <pc:sldMk cId="2983779509" sldId="261"/>
            <ac:spMk id="3" creationId="{9FE48135-0DB8-4945-B1D4-A33F74F1C895}"/>
          </ac:spMkLst>
        </pc:spChg>
        <pc:graphicFrameChg chg="add del mod">
          <ac:chgData name="Светлана Винокурова" userId="666b8bccedadaaec" providerId="LiveId" clId="{A3CE7516-DCE5-4570-AA15-97A47206ED2D}" dt="2019-10-07T20:56:36.165" v="311" actId="478"/>
          <ac:graphicFrameMkLst>
            <pc:docMk/>
            <pc:sldMk cId="2983779509" sldId="261"/>
            <ac:graphicFrameMk id="7" creationId="{C79AF67D-8639-4B0B-8464-6FB91BB7D432}"/>
          </ac:graphicFrameMkLst>
        </pc:graphicFrameChg>
        <pc:picChg chg="add mod">
          <ac:chgData name="Светлана Винокурова" userId="666b8bccedadaaec" providerId="LiveId" clId="{A3CE7516-DCE5-4570-AA15-97A47206ED2D}" dt="2019-10-07T21:04:14.277" v="441" actId="1076"/>
          <ac:picMkLst>
            <pc:docMk/>
            <pc:sldMk cId="2983779509" sldId="261"/>
            <ac:picMk id="4" creationId="{300469F6-3055-4DC9-A37B-F96222D4A6CC}"/>
          </ac:picMkLst>
        </pc:picChg>
        <pc:picChg chg="add mod ord modCrop">
          <ac:chgData name="Светлана Винокурова" userId="666b8bccedadaaec" providerId="LiveId" clId="{A3CE7516-DCE5-4570-AA15-97A47206ED2D}" dt="2019-10-07T21:04:25.703" v="444" actId="1076"/>
          <ac:picMkLst>
            <pc:docMk/>
            <pc:sldMk cId="2983779509" sldId="261"/>
            <ac:picMk id="5" creationId="{744B3608-A858-4B9B-9BC1-AEBC5E87473D}"/>
          </ac:picMkLst>
        </pc:picChg>
        <pc:picChg chg="add del mod">
          <ac:chgData name="Светлана Винокурова" userId="666b8bccedadaaec" providerId="LiveId" clId="{A3CE7516-DCE5-4570-AA15-97A47206ED2D}" dt="2019-10-07T20:56:36.721" v="312" actId="478"/>
          <ac:picMkLst>
            <pc:docMk/>
            <pc:sldMk cId="2983779509" sldId="261"/>
            <ac:picMk id="6" creationId="{3EBF2446-1022-472E-8CD6-4AB65EA9D79A}"/>
          </ac:picMkLst>
        </pc:picChg>
        <pc:picChg chg="add mod modCrop">
          <ac:chgData name="Светлана Винокурова" userId="666b8bccedadaaec" providerId="LiveId" clId="{A3CE7516-DCE5-4570-AA15-97A47206ED2D}" dt="2019-10-07T21:04:21.093" v="442" actId="1076"/>
          <ac:picMkLst>
            <pc:docMk/>
            <pc:sldMk cId="2983779509" sldId="261"/>
            <ac:picMk id="9" creationId="{C08850D9-55FF-4ADA-9200-95BE3B9DB782}"/>
          </ac:picMkLst>
        </pc:picChg>
        <pc:picChg chg="add mod modCrop">
          <ac:chgData name="Светлана Винокурова" userId="666b8bccedadaaec" providerId="LiveId" clId="{A3CE7516-DCE5-4570-AA15-97A47206ED2D}" dt="2019-10-07T21:04:22.429" v="443" actId="1076"/>
          <ac:picMkLst>
            <pc:docMk/>
            <pc:sldMk cId="2983779509" sldId="261"/>
            <ac:picMk id="11" creationId="{9EEE728E-7C2B-477F-9D42-5C52564635BD}"/>
          </ac:picMkLst>
        </pc:picChg>
      </pc:sldChg>
      <pc:sldChg chg="addSp delSp modSp add modAnim">
        <pc:chgData name="Светлана Винокурова" userId="666b8bccedadaaec" providerId="LiveId" clId="{A3CE7516-DCE5-4570-AA15-97A47206ED2D}" dt="2019-10-07T21:06:01.097" v="460"/>
        <pc:sldMkLst>
          <pc:docMk/>
          <pc:sldMk cId="1118643285" sldId="262"/>
        </pc:sldMkLst>
        <pc:spChg chg="del">
          <ac:chgData name="Светлана Винокурова" userId="666b8bccedadaaec" providerId="LiveId" clId="{A3CE7516-DCE5-4570-AA15-97A47206ED2D}" dt="2019-10-07T20:52:45.922" v="287" actId="478"/>
          <ac:spMkLst>
            <pc:docMk/>
            <pc:sldMk cId="1118643285" sldId="262"/>
            <ac:spMk id="2" creationId="{D3D34D51-A216-497C-A5F9-0B36E80060BE}"/>
          </ac:spMkLst>
        </pc:spChg>
        <pc:spChg chg="del">
          <ac:chgData name="Светлана Винокурова" userId="666b8bccedadaaec" providerId="LiveId" clId="{A3CE7516-DCE5-4570-AA15-97A47206ED2D}" dt="2019-10-07T20:52:44.898" v="286" actId="478"/>
          <ac:spMkLst>
            <pc:docMk/>
            <pc:sldMk cId="1118643285" sldId="262"/>
            <ac:spMk id="3" creationId="{2C509CEB-3EF1-474B-AEA3-CA1052CCDD21}"/>
          </ac:spMkLst>
        </pc:spChg>
        <pc:spChg chg="add mod">
          <ac:chgData name="Светлана Винокурова" userId="666b8bccedadaaec" providerId="LiveId" clId="{A3CE7516-DCE5-4570-AA15-97A47206ED2D}" dt="2019-10-07T20:59:22.032" v="416" actId="20577"/>
          <ac:spMkLst>
            <pc:docMk/>
            <pc:sldMk cId="1118643285" sldId="262"/>
            <ac:spMk id="12" creationId="{6BE632C4-D69A-4D4D-8087-DCE6EBB891E7}"/>
          </ac:spMkLst>
        </pc:spChg>
        <pc:graphicFrameChg chg="add del mod">
          <ac:chgData name="Светлана Винокурова" userId="666b8bccedadaaec" providerId="LiveId" clId="{A3CE7516-DCE5-4570-AA15-97A47206ED2D}" dt="2019-10-07T20:53:44.694" v="298" actId="478"/>
          <ac:graphicFrameMkLst>
            <pc:docMk/>
            <pc:sldMk cId="1118643285" sldId="262"/>
            <ac:graphicFrameMk id="4" creationId="{59E70123-E798-4296-B53D-D1D529F0DD0B}"/>
          </ac:graphicFrameMkLst>
        </pc:graphicFrameChg>
        <pc:graphicFrameChg chg="add del mod">
          <ac:chgData name="Светлана Винокурова" userId="666b8bccedadaaec" providerId="LiveId" clId="{A3CE7516-DCE5-4570-AA15-97A47206ED2D}" dt="2019-10-07T20:54:55.125" v="305" actId="478"/>
          <ac:graphicFrameMkLst>
            <pc:docMk/>
            <pc:sldMk cId="1118643285" sldId="262"/>
            <ac:graphicFrameMk id="7" creationId="{A29699B0-FD9F-4184-91EA-654A482CB668}"/>
          </ac:graphicFrameMkLst>
        </pc:graphicFrameChg>
        <pc:picChg chg="add mod ord">
          <ac:chgData name="Светлана Винокурова" userId="666b8bccedadaaec" providerId="LiveId" clId="{A3CE7516-DCE5-4570-AA15-97A47206ED2D}" dt="2019-10-07T20:59:28.269" v="417" actId="1076"/>
          <ac:picMkLst>
            <pc:docMk/>
            <pc:sldMk cId="1118643285" sldId="262"/>
            <ac:picMk id="5" creationId="{100ECFB5-F5BC-448A-A219-9FA1D2862505}"/>
          </ac:picMkLst>
        </pc:picChg>
        <pc:picChg chg="add del">
          <ac:chgData name="Светлана Винокурова" userId="666b8bccedadaaec" providerId="LiveId" clId="{A3CE7516-DCE5-4570-AA15-97A47206ED2D}" dt="2019-10-07T20:53:43.996" v="297" actId="478"/>
          <ac:picMkLst>
            <pc:docMk/>
            <pc:sldMk cId="1118643285" sldId="262"/>
            <ac:picMk id="6" creationId="{81C7C6C1-A423-4A14-A2B2-EE6FB7DFF06C}"/>
          </ac:picMkLst>
        </pc:picChg>
        <pc:picChg chg="add del mod">
          <ac:chgData name="Светлана Винокурова" userId="666b8bccedadaaec" providerId="LiveId" clId="{A3CE7516-DCE5-4570-AA15-97A47206ED2D}" dt="2019-10-07T20:54:11.002" v="302" actId="931"/>
          <ac:picMkLst>
            <pc:docMk/>
            <pc:sldMk cId="1118643285" sldId="262"/>
            <ac:picMk id="9" creationId="{E0B941BF-0146-48E5-A122-F7C1841FC979}"/>
          </ac:picMkLst>
        </pc:picChg>
        <pc:picChg chg="add mod">
          <ac:chgData name="Светлана Винокурова" userId="666b8bccedadaaec" providerId="LiveId" clId="{A3CE7516-DCE5-4570-AA15-97A47206ED2D}" dt="2019-10-07T20:56:30.820" v="310" actId="1440"/>
          <ac:picMkLst>
            <pc:docMk/>
            <pc:sldMk cId="1118643285" sldId="262"/>
            <ac:picMk id="11" creationId="{1432F951-C6C1-4334-BF88-155C1FD8F68F}"/>
          </ac:picMkLst>
        </pc:picChg>
      </pc:sldChg>
      <pc:sldChg chg="modSp add modAnim">
        <pc:chgData name="Светлана Винокурова" userId="666b8bccedadaaec" providerId="LiveId" clId="{A3CE7516-DCE5-4570-AA15-97A47206ED2D}" dt="2019-10-07T21:06:50.751" v="473"/>
        <pc:sldMkLst>
          <pc:docMk/>
          <pc:sldMk cId="2821403329" sldId="263"/>
        </pc:sldMkLst>
        <pc:spChg chg="mod">
          <ac:chgData name="Светлана Винокурова" userId="666b8bccedadaaec" providerId="LiveId" clId="{A3CE7516-DCE5-4570-AA15-97A47206ED2D}" dt="2019-10-07T20:58:17.119" v="361"/>
          <ac:spMkLst>
            <pc:docMk/>
            <pc:sldMk cId="2821403329" sldId="263"/>
            <ac:spMk id="2" creationId="{C462CA7C-6B4F-4F6C-B3B9-A523D268A3F5}"/>
          </ac:spMkLst>
        </pc:spChg>
        <pc:spChg chg="mod">
          <ac:chgData name="Светлана Винокурова" userId="666b8bccedadaaec" providerId="LiveId" clId="{A3CE7516-DCE5-4570-AA15-97A47206ED2D}" dt="2019-10-07T20:58:35.181" v="365" actId="14100"/>
          <ac:spMkLst>
            <pc:docMk/>
            <pc:sldMk cId="2821403329" sldId="263"/>
            <ac:spMk id="4" creationId="{BA276280-3214-4DC0-868E-35E99C5A529E}"/>
          </ac:spMkLst>
        </pc:spChg>
      </pc:sldChg>
      <pc:sldChg chg="modSp add">
        <pc:chgData name="Светлана Винокурова" userId="666b8bccedadaaec" providerId="LiveId" clId="{A3CE7516-DCE5-4570-AA15-97A47206ED2D}" dt="2019-10-07T21:08:33.512" v="576" actId="20577"/>
        <pc:sldMkLst>
          <pc:docMk/>
          <pc:sldMk cId="3252302618" sldId="264"/>
        </pc:sldMkLst>
        <pc:spChg chg="mod">
          <ac:chgData name="Светлана Винокурова" userId="666b8bccedadaaec" providerId="LiveId" clId="{A3CE7516-DCE5-4570-AA15-97A47206ED2D}" dt="2019-10-07T21:07:10.064" v="481"/>
          <ac:spMkLst>
            <pc:docMk/>
            <pc:sldMk cId="3252302618" sldId="264"/>
            <ac:spMk id="2" creationId="{C462CA7C-6B4F-4F6C-B3B9-A523D268A3F5}"/>
          </ac:spMkLst>
        </pc:spChg>
        <pc:spChg chg="mod">
          <ac:chgData name="Светлана Винокурова" userId="666b8bccedadaaec" providerId="LiveId" clId="{A3CE7516-DCE5-4570-AA15-97A47206ED2D}" dt="2019-10-07T21:08:33.512" v="576" actId="20577"/>
          <ac:spMkLst>
            <pc:docMk/>
            <pc:sldMk cId="3252302618" sldId="264"/>
            <ac:spMk id="4" creationId="{BA276280-3214-4DC0-868E-35E99C5A52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B302-6A94-400A-B9DB-C0B8F8BD15ED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4506-709C-41D6-9B35-E8FBB2F00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68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B302-6A94-400A-B9DB-C0B8F8BD15ED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4506-709C-41D6-9B35-E8FBB2F00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8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B302-6A94-400A-B9DB-C0B8F8BD15ED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4506-709C-41D6-9B35-E8FBB2F00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02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B302-6A94-400A-B9DB-C0B8F8BD15ED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4506-709C-41D6-9B35-E8FBB2F00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69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B302-6A94-400A-B9DB-C0B8F8BD15ED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4506-709C-41D6-9B35-E8FBB2F00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61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B302-6A94-400A-B9DB-C0B8F8BD15ED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4506-709C-41D6-9B35-E8FBB2F00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17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B302-6A94-400A-B9DB-C0B8F8BD15ED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4506-709C-41D6-9B35-E8FBB2F00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01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B302-6A94-400A-B9DB-C0B8F8BD15ED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4506-709C-41D6-9B35-E8FBB2F00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96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B302-6A94-400A-B9DB-C0B8F8BD15ED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4506-709C-41D6-9B35-E8FBB2F00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88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B302-6A94-400A-B9DB-C0B8F8BD15ED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4506-709C-41D6-9B35-E8FBB2F00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82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B302-6A94-400A-B9DB-C0B8F8BD15ED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4506-709C-41D6-9B35-E8FBB2F00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76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DB302-6A94-400A-B9DB-C0B8F8BD15ED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64506-709C-41D6-9B35-E8FBB2F00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59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4CD80-B563-4D11-97D3-9EE3AB350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/>
              <a:t>Lemmiklooma toidumoodul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941F32-BE8D-42C8-9E65-85E7EC61F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t-EE" dirty="0"/>
              <a:t>Svetlana </a:t>
            </a:r>
            <a:r>
              <a:rPr lang="et-EE" dirty="0" err="1"/>
              <a:t>Vinokurova</a:t>
            </a:r>
            <a:endParaRPr lang="en-US"/>
          </a:p>
          <a:p>
            <a:endParaRPr lang="et-EE" dirty="0"/>
          </a:p>
          <a:p>
            <a:endParaRPr lang="et-EE" dirty="0"/>
          </a:p>
          <a:p>
            <a:pPr algn="r"/>
            <a:r>
              <a:rPr lang="et-EE" dirty="0"/>
              <a:t>Juhataja: Andres Rähni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40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2CA7C-6B4F-4F6C-B3B9-A523D268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9753600" cy="1600200"/>
          </a:xfrm>
        </p:spPr>
        <p:txBody>
          <a:bodyPr>
            <a:normAutofit/>
          </a:bodyPr>
          <a:lstStyle/>
          <a:p>
            <a:pPr algn="ctr"/>
            <a:r>
              <a:rPr lang="et-EE" sz="5400" dirty="0"/>
              <a:t>Esimesel nädalal</a:t>
            </a:r>
            <a:endParaRPr lang="ru-RU" sz="54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276280-3214-4DC0-868E-35E99C5A5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1550" y="2057400"/>
            <a:ext cx="9561250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Laadisin</a:t>
            </a:r>
            <a:r>
              <a:rPr lang="en-US" sz="2400" dirty="0"/>
              <a:t>, </a:t>
            </a:r>
            <a:r>
              <a:rPr lang="en-US" sz="2400" dirty="0" err="1"/>
              <a:t>instaleerisin</a:t>
            </a:r>
            <a:r>
              <a:rPr lang="en-US" sz="2400" dirty="0"/>
              <a:t> </a:t>
            </a:r>
            <a:r>
              <a:rPr lang="en-US" sz="2400" dirty="0" err="1"/>
              <a:t>ning</a:t>
            </a:r>
            <a:r>
              <a:rPr lang="en-US" sz="2400" dirty="0"/>
              <a:t> </a:t>
            </a:r>
            <a:r>
              <a:rPr lang="en-US" sz="2400" dirty="0" err="1"/>
              <a:t>tutvusin</a:t>
            </a:r>
            <a:r>
              <a:rPr lang="en-US" sz="2400" dirty="0"/>
              <a:t> </a:t>
            </a:r>
            <a:r>
              <a:rPr lang="en-US" sz="2400" dirty="0" err="1"/>
              <a:t>SolidWorks’iga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Vaatasin</a:t>
            </a:r>
            <a:r>
              <a:rPr lang="en-US" sz="2400" dirty="0"/>
              <a:t> </a:t>
            </a:r>
            <a:r>
              <a:rPr lang="et-EE" sz="2400" dirty="0"/>
              <a:t>komponente ühenduskseemi üle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t-EE" sz="2400" dirty="0"/>
          </a:p>
        </p:txBody>
      </p:sp>
    </p:spTree>
    <p:extLst>
      <p:ext uri="{BB962C8B-B14F-4D97-AF65-F5344CB8AC3E}">
        <p14:creationId xmlns:p14="http://schemas.microsoft.com/office/powerpoint/2010/main" val="292425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2CA7C-6B4F-4F6C-B3B9-A523D268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9753600" cy="1600200"/>
          </a:xfrm>
        </p:spPr>
        <p:txBody>
          <a:bodyPr>
            <a:normAutofit/>
          </a:bodyPr>
          <a:lstStyle/>
          <a:p>
            <a:pPr algn="ctr"/>
            <a:r>
              <a:rPr lang="et-EE" sz="5400" dirty="0"/>
              <a:t>Teisel nädalal</a:t>
            </a:r>
            <a:endParaRPr lang="ru-RU" sz="54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276280-3214-4DC0-868E-35E99C5A5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0426" y="2057400"/>
            <a:ext cx="9552373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2400" dirty="0"/>
              <a:t>Tekkis probleemi arduino väljundite arvuga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2400" dirty="0"/>
              <a:t>Uurisin kuidas töötab HC-SR04 sensor</a:t>
            </a:r>
          </a:p>
        </p:txBody>
      </p:sp>
    </p:spTree>
    <p:extLst>
      <p:ext uri="{BB962C8B-B14F-4D97-AF65-F5344CB8AC3E}">
        <p14:creationId xmlns:p14="http://schemas.microsoft.com/office/powerpoint/2010/main" val="282140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432F951-C6C1-4334-BF88-155C1FD8F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981" y="2148677"/>
            <a:ext cx="4092947" cy="4036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0ECFB5-F5BC-448A-A219-9FA1D2862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565" y="2148677"/>
            <a:ext cx="5425765" cy="183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BE632C4-D69A-4D4D-8087-DCE6EBB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9753600" cy="1600200"/>
          </a:xfrm>
        </p:spPr>
        <p:txBody>
          <a:bodyPr>
            <a:normAutofit/>
          </a:bodyPr>
          <a:lstStyle/>
          <a:p>
            <a:pPr algn="ctr"/>
            <a:r>
              <a:rPr lang="et-EE" sz="5400" dirty="0"/>
              <a:t>Kuidas töötab ja ühendab HC-SR04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11864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0469F6-3055-4DC9-A37B-F96222D4A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03" y="576514"/>
            <a:ext cx="3517592" cy="3960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744B3608-A858-4B9B-9BC1-AEBC5E874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52" r="63847" b="-940"/>
          <a:stretch/>
        </p:blipFill>
        <p:spPr>
          <a:xfrm>
            <a:off x="9181508" y="3053918"/>
            <a:ext cx="1960291" cy="2787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C08850D9-55FF-4ADA-9200-95BE3B9DB7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2" b="18447"/>
          <a:stretch/>
        </p:blipFill>
        <p:spPr>
          <a:xfrm>
            <a:off x="3643403" y="2201663"/>
            <a:ext cx="3857625" cy="4332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EEE728E-7C2B-477F-9D42-5C52564635B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5" b="27638"/>
          <a:stretch/>
        </p:blipFill>
        <p:spPr>
          <a:xfrm>
            <a:off x="7714972" y="346229"/>
            <a:ext cx="3857625" cy="2627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377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2CA7C-6B4F-4F6C-B3B9-A523D268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9753600" cy="1600200"/>
          </a:xfrm>
        </p:spPr>
        <p:txBody>
          <a:bodyPr>
            <a:normAutofit/>
          </a:bodyPr>
          <a:lstStyle/>
          <a:p>
            <a:pPr algn="ctr"/>
            <a:r>
              <a:rPr lang="et-EE" sz="5400" dirty="0"/>
              <a:t>Järgmistel kahe nädalatel</a:t>
            </a:r>
            <a:endParaRPr lang="ru-RU" sz="54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276280-3214-4DC0-868E-35E99C5A5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1550" y="2057400"/>
            <a:ext cx="9561250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sz="2400" dirty="0"/>
              <a:t>Joonistada </a:t>
            </a:r>
            <a:r>
              <a:rPr lang="et-EE" sz="2400" dirty="0" err="1"/>
              <a:t>Solidworks´is</a:t>
            </a:r>
            <a:r>
              <a:rPr lang="et-EE" sz="2400" dirty="0"/>
              <a:t> toidukausi </a:t>
            </a:r>
            <a:r>
              <a:rPr lang="et-EE" sz="2400"/>
              <a:t>ja tema ukse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sz="2400" dirty="0"/>
              <a:t>Tellida komponente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t-EE" sz="2400" dirty="0"/>
          </a:p>
        </p:txBody>
      </p:sp>
    </p:spTree>
    <p:extLst>
      <p:ext uri="{BB962C8B-B14F-4D97-AF65-F5344CB8AC3E}">
        <p14:creationId xmlns:p14="http://schemas.microsoft.com/office/powerpoint/2010/main" val="325230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387C8-9AA6-4DBA-A56E-3D543A605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/>
              <a:t>Tänan tähelepanu eest!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0BB31D-0910-4397-B402-9619D6220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296698"/>
      </p:ext>
    </p:extLst>
  </p:cSld>
  <p:clrMapOvr>
    <a:masterClrMapping/>
  </p:clrMapOvr>
</p:sld>
</file>

<file path=ppt/theme/theme1.xml><?xml version="1.0" encoding="utf-8"?>
<a:theme xmlns:a="http://schemas.openxmlformats.org/drawingml/2006/main" name="4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" id="{0BD0CE73-3052-45A6-9D1F-C9E50D98CB24}" vid="{7BA162ED-4B8E-4E7B-AEC5-AAEBC43AF2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</Template>
  <TotalTime>378</TotalTime>
  <Words>54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4</vt:lpstr>
      <vt:lpstr>Lemmiklooma toidumoodul </vt:lpstr>
      <vt:lpstr>Esimesel nädalal</vt:lpstr>
      <vt:lpstr>Teisel nädalal</vt:lpstr>
      <vt:lpstr>Kuidas töötab ja ühendab HC-SR04</vt:lpstr>
      <vt:lpstr>Презентация PowerPoint</vt:lpstr>
      <vt:lpstr>Järgmistel kahe nädalatel</vt:lpstr>
      <vt:lpstr>Tänan tähelepanu eest!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Feeder</dc:title>
  <dc:creator>Светлана Винокурова</dc:creator>
  <cp:lastModifiedBy>Светлана Винокурова</cp:lastModifiedBy>
  <cp:revision>1</cp:revision>
  <dcterms:created xsi:type="dcterms:W3CDTF">2019-09-24T11:52:16Z</dcterms:created>
  <dcterms:modified xsi:type="dcterms:W3CDTF">2019-10-08T11:06:38Z</dcterms:modified>
</cp:coreProperties>
</file>