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A1660-4105-484D-BB5C-A0808E9193B7}" v="4" dt="2020-08-29T17:31:28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Robbins" userId="27a505202cb5e096" providerId="LiveId" clId="{C78A1660-4105-484D-BB5C-A0808E9193B7}"/>
    <pc:docChg chg="modSld">
      <pc:chgData name="Philip Robbins" userId="27a505202cb5e096" providerId="LiveId" clId="{C78A1660-4105-484D-BB5C-A0808E9193B7}" dt="2020-08-29T17:31:28.942" v="3"/>
      <pc:docMkLst>
        <pc:docMk/>
      </pc:docMkLst>
      <pc:sldChg chg="modSp">
        <pc:chgData name="Philip Robbins" userId="27a505202cb5e096" providerId="LiveId" clId="{C78A1660-4105-484D-BB5C-A0808E9193B7}" dt="2020-08-29T17:30:54.199" v="0" actId="207"/>
        <pc:sldMkLst>
          <pc:docMk/>
          <pc:sldMk cId="3342660422" sldId="260"/>
        </pc:sldMkLst>
        <pc:spChg chg="mod">
          <ac:chgData name="Philip Robbins" userId="27a505202cb5e096" providerId="LiveId" clId="{C78A1660-4105-484D-BB5C-A0808E9193B7}" dt="2020-08-29T17:30:54.199" v="0" actId="207"/>
          <ac:spMkLst>
            <pc:docMk/>
            <pc:sldMk cId="3342660422" sldId="260"/>
            <ac:spMk id="7" creationId="{69081CA0-D4C8-5743-915F-9CEDE2753C2B}"/>
          </ac:spMkLst>
        </pc:spChg>
      </pc:sldChg>
      <pc:sldChg chg="modSp mod">
        <pc:chgData name="Philip Robbins" userId="27a505202cb5e096" providerId="LiveId" clId="{C78A1660-4105-484D-BB5C-A0808E9193B7}" dt="2020-08-29T17:31:28.942" v="3"/>
        <pc:sldMkLst>
          <pc:docMk/>
          <pc:sldMk cId="2064213493" sldId="262"/>
        </pc:sldMkLst>
        <pc:spChg chg="mod">
          <ac:chgData name="Philip Robbins" userId="27a505202cb5e096" providerId="LiveId" clId="{C78A1660-4105-484D-BB5C-A0808E9193B7}" dt="2020-08-29T17:31:28.942" v="3"/>
          <ac:spMkLst>
            <pc:docMk/>
            <pc:sldMk cId="2064213493" sldId="262"/>
            <ac:spMk id="3" creationId="{F495C55C-0B5B-8D4E-A1D4-32CA1EF67F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B6825-768A-2246-A816-E17A0BAFCD3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3E83A-B240-A74C-86BF-24FFFA17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While we had specific tasks, it was our mission to check and balance each others work by understanding, revising and optimizing our work at the end of each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3E83A-B240-A74C-86BF-24FFFA17E3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2966-CA04-7048-A2D1-799B8AC6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D6444-F147-9047-95AF-E28810CE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F958-9F36-FF4A-99A3-24461FA5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871A-733B-9E43-BF63-1E9B8606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ED2B-2FC6-2645-962F-02D8D1AF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C978-DB85-3A4A-A2E5-B66645E9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A1511-560E-724D-8C10-0ABFE39B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0FED-4B83-D442-B618-469E2632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8DFD-04DC-9E43-A4C4-70674BEB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EC87-A174-7246-B492-899385D5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8B57B-A8DD-064E-8DD6-B7DCE8DBC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5FFF-755D-1D45-ADFB-F3E38F51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8D3D-CA1D-324D-907C-C8B43771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0E56-FD20-4D47-B0D3-5ACB8062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DFAE-4BD0-554A-9159-12640693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2109-4861-DF49-B408-183E3AE5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8846-2F0E-C745-9783-B6EE6965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5BCB-030B-2143-A4DD-74224434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B896-B48A-CC48-975C-75BAAB6F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C686-30E4-9B4F-8BA5-8D32CA31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4CE1-47B5-444B-B4B0-4E0A2860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BB57-713F-0C49-ACB6-4331FFE9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6297-FA0B-9A40-9328-7E1694C0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F54C-9AA4-AB41-B8EE-0E222D1D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81AD-0209-1D4F-AA47-9E754206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1CDD-DCCC-1541-8421-7784F62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66A3-7A09-C240-9C3F-BABD30BA8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F8C-EC18-7948-AD67-4DBB3253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FEFD-A99A-8541-BC22-04B105B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19EDB-79B4-1242-A729-75952281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20BD-3A27-AB42-9D9A-229ED833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5A33-36E5-424C-8CAA-E48090EA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C2E7-932D-AC4C-B4DF-34B560BF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2860-9504-9E47-98A0-0862F053C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0ABF4-6774-0C45-AFEC-4F3A7F2B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4C4F-A98D-974F-BF32-DB2FF8AE4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12C28-BE0A-5443-BE7C-5A68C6BE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C4859-353B-BC43-9666-0F08A3A3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FE296-85FF-8642-AB16-25D8E41C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699E-1C57-8844-B445-FEC68198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C566F-CA0E-F240-8855-D0F3467B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3328B-D6A9-5D4D-9D14-2D04A15A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22D4F-7017-0740-8DFB-6D5E0DC5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CA99E-7A12-354B-B9CF-4D340E7A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02B14-55CA-9244-B30B-D8E26D13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C908-C9FB-7B46-8715-605AB567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3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2F6A-EB34-584E-9726-017891BB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1435-E211-F248-A8E3-558F2453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E4BF4-1933-5840-800D-4EBB605A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99A68-4FD1-0C4D-86E1-AA07E5DC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327E-9EC0-2047-AC17-2FD39DAF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3E90-ADCF-A848-9686-DF9A25C2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E697-A099-D448-BA66-3CB2B242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7723D-D46D-E84C-AD01-CD8BF3068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BA8BA-5EB9-AC48-984B-1582A425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56096-56A0-5C4D-955B-9A9D53E8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0C9C-BB6A-DA44-B62A-C208D327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2551-7919-004F-AB11-F8567D6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D6E96-C468-0F4F-A6CC-B6D982F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DBD00-F001-5B44-BCC0-6D8755EE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A5F5-12F9-9C42-9835-E4BA9B073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9480-A346-B240-B1E7-F93E693845D2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85F8-A614-B94A-9CFD-8CAC5F47D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E605-60C5-4A4F-94B5-0D1688085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AB16-B77B-6449-A1AB-11EC1805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0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robbins.github.io/onyourf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robbins.github.io/onyourfi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robbins/onyourf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332C-F146-5148-BBBA-E41195404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8F724-2888-2346-86A4-247019110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3B36A-024F-324F-B817-478BFF8889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8" y="0"/>
            <a:ext cx="1207276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81CA0-D4C8-5743-915F-9CEDE2753C2B}"/>
              </a:ext>
            </a:extLst>
          </p:cNvPr>
          <p:cNvSpPr txBox="1"/>
          <p:nvPr/>
        </p:nvSpPr>
        <p:spPr>
          <a:xfrm>
            <a:off x="3825765" y="1755507"/>
            <a:ext cx="4834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</a:rPr>
              <a:t>On Your Fit</a:t>
            </a:r>
          </a:p>
        </p:txBody>
      </p:sp>
    </p:spTree>
    <p:extLst>
      <p:ext uri="{BB962C8B-B14F-4D97-AF65-F5344CB8AC3E}">
        <p14:creationId xmlns:p14="http://schemas.microsoft.com/office/powerpoint/2010/main" val="42191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A1D39D1F-9CB0-DD41-BAF3-3DE3ADC9E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6C1CF-BB79-A94D-BB04-0FADFC74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Our Team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E7F1-7606-6043-877C-C3B14D50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Shawanda Ford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Sendy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Mederos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Philip Robbins</a:t>
            </a:r>
          </a:p>
        </p:txBody>
      </p:sp>
    </p:spTree>
    <p:extLst>
      <p:ext uri="{BB962C8B-B14F-4D97-AF65-F5344CB8AC3E}">
        <p14:creationId xmlns:p14="http://schemas.microsoft.com/office/powerpoint/2010/main" val="33106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4F56-33AE-F245-A97B-E7AB3044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About “On Your Fit”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A9C6-DFA7-2641-8406-ED3CB570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43517"/>
            <a:ext cx="5120113" cy="349374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This application is designed to assist hikers find the best trail in a city based on 3 parameters (difficulty grade, conditional status and/or location) set by the end user.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Our Motivation: In the midst of COVID-19, we wanted to give users a way of finding an outdoor activity that will provide them a way to interact while maintaining social distancing.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User Story: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AS A hiker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 WANT to find the hiking trails in a city that will best accommodate my needs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SO THAT I can maximize my experience</a:t>
            </a:r>
          </a:p>
          <a:p>
            <a:endParaRPr lang="en-US" sz="1800" dirty="0"/>
          </a:p>
        </p:txBody>
      </p:sp>
      <p:pic>
        <p:nvPicPr>
          <p:cNvPr id="5" name="Picture 4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9F21B51D-62D9-7044-A997-30D52B08A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0" r="10792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62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standing on top of a mountain&#10;&#10;Description automatically generated">
            <a:extLst>
              <a:ext uri="{FF2B5EF4-FFF2-40B4-BE49-F238E27FC236}">
                <a16:creationId xmlns:a16="http://schemas.microsoft.com/office/drawing/2014/main" id="{F3B4D891-6971-D749-B11B-8728721A4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881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A0502-CD58-E44C-A7AC-3B60A26E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The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BE34-91BF-F54A-AACD-FF1977D46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Technologies used: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CSS Frameworks: Pure CSS and Animate CSS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Third party  APIs: </a:t>
            </a:r>
            <a:r>
              <a:rPr lang="en-US" sz="2000" dirty="0" err="1">
                <a:solidFill>
                  <a:schemeClr val="accent2"/>
                </a:solidFill>
              </a:rPr>
              <a:t>leaflet.js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mapbox</a:t>
            </a:r>
            <a:r>
              <a:rPr lang="en-US" sz="2000" dirty="0">
                <a:solidFill>
                  <a:schemeClr val="accent2"/>
                </a:solidFill>
              </a:rPr>
              <a:t> and </a:t>
            </a:r>
            <a:r>
              <a:rPr lang="en-US" sz="2000" dirty="0" err="1">
                <a:solidFill>
                  <a:schemeClr val="accent2"/>
                </a:solidFill>
              </a:rPr>
              <a:t>moment.js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Server-side APIs: </a:t>
            </a:r>
            <a:r>
              <a:rPr lang="en-US" sz="2000" dirty="0" err="1">
                <a:solidFill>
                  <a:schemeClr val="accent2"/>
                </a:solidFill>
              </a:rPr>
              <a:t>Openweather</a:t>
            </a:r>
            <a:r>
              <a:rPr lang="en-US" sz="2000" dirty="0">
                <a:solidFill>
                  <a:schemeClr val="accent2"/>
                </a:solidFill>
              </a:rPr>
              <a:t> and Hiking Project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Breakdown of tasks and roles: We began by brainstorming to get our ideas together. We took into consideration accessibility, originality and functionality to determine the project. Tasks were delegated based on our strengths, experience and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373743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standing on top of a mountain&#10;&#10;Description automatically generated">
            <a:extLst>
              <a:ext uri="{FF2B5EF4-FFF2-40B4-BE49-F238E27FC236}">
                <a16:creationId xmlns:a16="http://schemas.microsoft.com/office/drawing/2014/main" id="{F3B4D891-6971-D749-B11B-8728721A4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81"/>
          <a:stretch/>
        </p:blipFill>
        <p:spPr>
          <a:xfrm>
            <a:off x="0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A0502-CD58-E44C-A7AC-3B60A26E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The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BE34-91BF-F54A-AACD-FF1977D46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03" y="2444346"/>
            <a:ext cx="3622473" cy="305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2"/>
                </a:solidFill>
              </a:rPr>
              <a:t>Challenges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Mobile first/media query flexibility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API accessibility(CORS)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Override third-party API properties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Concatenation of API calls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DFDC0-3658-C44E-9473-17CC21EF83A9}"/>
              </a:ext>
            </a:extLst>
          </p:cNvPr>
          <p:cNvSpPr txBox="1"/>
          <p:nvPr/>
        </p:nvSpPr>
        <p:spPr>
          <a:xfrm>
            <a:off x="5719866" y="2444346"/>
            <a:ext cx="4237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2"/>
                </a:solidFill>
              </a:rPr>
              <a:t>Successes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Working as a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Being able to fully deliver what we envisioned </a:t>
            </a:r>
          </a:p>
        </p:txBody>
      </p:sp>
    </p:spTree>
    <p:extLst>
      <p:ext uri="{BB962C8B-B14F-4D97-AF65-F5344CB8AC3E}">
        <p14:creationId xmlns:p14="http://schemas.microsoft.com/office/powerpoint/2010/main" val="57356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332C-F146-5148-BBBA-E41195404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8F724-2888-2346-86A4-247019110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3B36A-024F-324F-B817-478BFF8889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8" y="0"/>
            <a:ext cx="1207276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81CA0-D4C8-5743-915F-9CEDE2753C2B}"/>
              </a:ext>
            </a:extLst>
          </p:cNvPr>
          <p:cNvSpPr txBox="1"/>
          <p:nvPr/>
        </p:nvSpPr>
        <p:spPr>
          <a:xfrm>
            <a:off x="2217682" y="1755518"/>
            <a:ext cx="7714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</a:rPr>
              <a:t>On Your Fit </a:t>
            </a:r>
            <a:r>
              <a:rPr lang="en-US" sz="80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1FD1A-D5E3-684B-AB9F-616C0E25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Future Development</a:t>
            </a:r>
          </a:p>
        </p:txBody>
      </p:sp>
      <p:pic>
        <p:nvPicPr>
          <p:cNvPr id="5" name="Picture 4" descr="A person walking down a dirt path in a forest&#10;&#10;Description automatically generated">
            <a:extLst>
              <a:ext uri="{FF2B5EF4-FFF2-40B4-BE49-F238E27FC236}">
                <a16:creationId xmlns:a16="http://schemas.microsoft.com/office/drawing/2014/main" id="{E2488615-C778-E44F-B708-8B55C5E10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734D-867A-9C4C-9341-3B7D1F60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Carousel for the trails.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Render the trail shape accurately on the map using the coordinates.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Adding more settings for the user to filter by (i.e. difficulty, rating or trail type).</a:t>
            </a:r>
          </a:p>
        </p:txBody>
      </p:sp>
    </p:spTree>
    <p:extLst>
      <p:ext uri="{BB962C8B-B14F-4D97-AF65-F5344CB8AC3E}">
        <p14:creationId xmlns:p14="http://schemas.microsoft.com/office/powerpoint/2010/main" val="311320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C1C1-A4CB-FC46-9E0F-22AF3124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Links</a:t>
            </a:r>
          </a:p>
        </p:txBody>
      </p:sp>
      <p:pic>
        <p:nvPicPr>
          <p:cNvPr id="5" name="Picture 4" descr="An orange sunset in the background&#10;&#10;Description automatically generated">
            <a:extLst>
              <a:ext uri="{FF2B5EF4-FFF2-40B4-BE49-F238E27FC236}">
                <a16:creationId xmlns:a16="http://schemas.microsoft.com/office/drawing/2014/main" id="{B7E3F24A-36A0-D545-BF5B-C6688CE71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0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C55C-0B5B-8D4E-A1D4-32CA1EF6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Deployed: </a:t>
            </a:r>
            <a:r>
              <a:rPr lang="en-US" sz="1800" dirty="0">
                <a:hlinkClick r:id="rId3"/>
              </a:rPr>
              <a:t>https://plrobbins.github.io/onyourfit/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GitHub Repo: </a:t>
            </a:r>
            <a:r>
              <a:rPr lang="en-US" sz="1800" dirty="0">
                <a:hlinkClick r:id="rId4"/>
              </a:rPr>
              <a:t>https://github.com/plrobbins/onyourfit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1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328</Words>
  <Application>Microsoft Macintosh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Our Team</vt:lpstr>
      <vt:lpstr>About “On Your Fit”</vt:lpstr>
      <vt:lpstr>The Process</vt:lpstr>
      <vt:lpstr>The Process</vt:lpstr>
      <vt:lpstr>PowerPoint Presentation</vt:lpstr>
      <vt:lpstr>For 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Robbins</dc:creator>
  <cp:lastModifiedBy>Philip Robbins</cp:lastModifiedBy>
  <cp:revision>10</cp:revision>
  <dcterms:created xsi:type="dcterms:W3CDTF">2020-08-29T15:26:19Z</dcterms:created>
  <dcterms:modified xsi:type="dcterms:W3CDTF">2020-08-29T17:31:54Z</dcterms:modified>
</cp:coreProperties>
</file>