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44ade66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44ade6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98dcd9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98dcd9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98dcd99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98dcd99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98dcd9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98dcd9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98dcd9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98dcd9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98dcd9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98dcd9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4ade66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4ade66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4ade66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4ade66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13" y="488900"/>
            <a:ext cx="85206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00" y="63150"/>
            <a:ext cx="5017200" cy="50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477650"/>
            <a:ext cx="85206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/>
              <a:t>Задача проекта</a:t>
            </a:r>
            <a:endParaRPr sz="348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399500"/>
            <a:ext cx="85206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Передо мной стояла задача в создании Discord бота который будет выполнять различные команды. Про эти команды будет сказано далее.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Процесс Установки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>
                <a:solidFill>
                  <a:srgbClr val="D9D9D9"/>
                </a:solidFill>
              </a:rPr>
              <a:t>Чтобы пригласить бота на сервер Discord нужно перейти по ссылке и выбрать необходимый сервер в списке.</a:t>
            </a:r>
            <a:r>
              <a:rPr lang="ru" sz="3000">
                <a:solidFill>
                  <a:srgbClr val="F3F3F3"/>
                </a:solidFill>
              </a:rPr>
              <a:t> </a:t>
            </a:r>
            <a:endParaRPr sz="3000">
              <a:solidFill>
                <a:srgbClr val="F3F3F3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75" y="1152475"/>
            <a:ext cx="2895700" cy="36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/>
              <a:t>Взаимодействие и команды</a:t>
            </a:r>
            <a:endParaRPr b="1" sz="30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>
                <a:solidFill>
                  <a:srgbClr val="D9D9D9"/>
                </a:solidFill>
              </a:rPr>
              <a:t>В нашем Discord боте имеются различные команды. Их можно разделить на 3 типа: команды администрирования, музыкальные команды и игровые команды.</a:t>
            </a:r>
            <a:endParaRPr sz="3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Команды администрирования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885750" y="1152475"/>
            <a:ext cx="49467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rgbClr val="D9D9D9"/>
                </a:solidFill>
              </a:rPr>
              <a:t>У нашего бота присутствуют команды для администратора: ban - выгоняет участника с занесением в черный список, kick - просто выгоняет участника, mute - ограничивает возможности общения, unmute - снимает эффект команды mute.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75" y="1152475"/>
            <a:ext cx="22574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375" y="2571739"/>
            <a:ext cx="2257425" cy="208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Музыкальные команды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D9D9D9"/>
                </a:solidFill>
              </a:rPr>
              <a:t>В нашем боте присутствует команда проигрывания музыки. Она подключает бота к голосовому каналу и добавляет в плейлист музыку по ссылке. При повторном применении она просто добавляет музыку в плейлист. Также присутствуют команды join и leave, они подключают и отключают бота от голосового канала соответственно.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5" y="1696852"/>
            <a:ext cx="3327475" cy="88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25" y="2757295"/>
            <a:ext cx="3327475" cy="36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25" y="3297787"/>
            <a:ext cx="3327475" cy="85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25" y="1169900"/>
            <a:ext cx="3327463" cy="3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Игровые команды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0" y="1048900"/>
            <a:ext cx="42603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D9D9D9"/>
                </a:solidFill>
              </a:rPr>
              <a:t>Игровые команды бота позволяют двум людям - человеку, написавшему команду и его сопернику, упомянутому в команде сыграть в крестики-нолики. Командой tictactoe осуществляется начало игры, командой place осуществляется ваш ход. Результат игры определяется после победы одного из игроков или при ничьей - если все клетки поля будут заполнены, а победитель не будет определен.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8905"/>
            <a:ext cx="1364625" cy="167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240" y="1048900"/>
            <a:ext cx="1668811" cy="16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50075"/>
            <a:ext cx="1668800" cy="17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875" y="3050075"/>
            <a:ext cx="1520169" cy="17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для игры League of Legends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Пока что в боте присутствует лишь одна команда, которая довольно кратко, но показывает профиль игрока. Чтобы ее использовать нужно знать ник и регион игрока.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50" y="1479550"/>
            <a:ext cx="26574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Задействованные технологии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Были задействованы такие технологии, как discord.py, youtube_dl, riotwatcher(Riot API), ffmpeg(приложение для обработки звука), asyncio, pandas.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