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4" r:id="rId5"/>
    <p:sldId id="259" r:id="rId6"/>
    <p:sldId id="260" r:id="rId7"/>
    <p:sldId id="262" r:id="rId8"/>
    <p:sldId id="263" r:id="rId9"/>
    <p:sldId id="261"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C4478-E736-4471-A869-428729B3A5A1}" v="2204" dt="2021-01-14T22:33:33.465"/>
    <p1510:client id="{3253518A-2C98-4D4C-832C-1DD8194E6C13}" v="1" dt="2021-01-15T08:13:14.430"/>
    <p1510:client id="{761015D2-6DF3-4EDA-B0A4-B1727C0A0E00}" v="36" dt="2021-01-15T08:45:32.160"/>
    <p1510:client id="{AAC63016-FFA1-4AB2-AEFB-DAA61BE3E47B}" v="7" dt="2021-01-15T12:41:58.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Егорова Людмила" userId="48829bfda354262b" providerId="Windows Live" clId="Web-{3253518A-2C98-4D4C-832C-1DD8194E6C13}"/>
    <pc:docChg chg="addSld">
      <pc:chgData name="Егорова Людмила" userId="48829bfda354262b" providerId="Windows Live" clId="Web-{3253518A-2C98-4D4C-832C-1DD8194E6C13}" dt="2021-01-15T08:13:14.430" v="0"/>
      <pc:docMkLst>
        <pc:docMk/>
      </pc:docMkLst>
      <pc:sldChg chg="new">
        <pc:chgData name="Егорова Людмила" userId="48829bfda354262b" providerId="Windows Live" clId="Web-{3253518A-2C98-4D4C-832C-1DD8194E6C13}" dt="2021-01-15T08:13:14.430" v="0"/>
        <pc:sldMkLst>
          <pc:docMk/>
          <pc:sldMk cId="104281354" sldId="263"/>
        </pc:sldMkLst>
      </pc:sldChg>
    </pc:docChg>
  </pc:docChgLst>
  <pc:docChgLst>
    <pc:chgData name="Егорова Людмила" userId="48829bfda354262b" providerId="Windows Live" clId="Web-{761015D2-6DF3-4EDA-B0A4-B1727C0A0E00}"/>
    <pc:docChg chg="addSld modSld">
      <pc:chgData name="Егорова Людмила" userId="48829bfda354262b" providerId="Windows Live" clId="Web-{761015D2-6DF3-4EDA-B0A4-B1727C0A0E00}" dt="2021-01-15T08:45:32.160" v="20"/>
      <pc:docMkLst>
        <pc:docMk/>
      </pc:docMkLst>
      <pc:sldChg chg="modSp">
        <pc:chgData name="Егорова Людмила" userId="48829bfda354262b" providerId="Windows Live" clId="Web-{761015D2-6DF3-4EDA-B0A4-B1727C0A0E00}" dt="2021-01-15T08:42:55.912" v="19" actId="20577"/>
        <pc:sldMkLst>
          <pc:docMk/>
          <pc:sldMk cId="1072068795" sldId="259"/>
        </pc:sldMkLst>
        <pc:spChg chg="mod">
          <ac:chgData name="Егорова Людмила" userId="48829bfda354262b" providerId="Windows Live" clId="Web-{761015D2-6DF3-4EDA-B0A4-B1727C0A0E00}" dt="2021-01-15T08:42:55.912" v="19" actId="20577"/>
          <ac:spMkLst>
            <pc:docMk/>
            <pc:sldMk cId="1072068795" sldId="259"/>
            <ac:spMk id="3" creationId="{7E3B336B-B2CB-4363-9D2B-3F4A61EA072B}"/>
          </ac:spMkLst>
        </pc:spChg>
      </pc:sldChg>
      <pc:sldChg chg="addSp modSp">
        <pc:chgData name="Егорова Людмила" userId="48829bfda354262b" providerId="Windows Live" clId="Web-{761015D2-6DF3-4EDA-B0A4-B1727C0A0E00}" dt="2021-01-15T08:33:24.247" v="6" actId="1076"/>
        <pc:sldMkLst>
          <pc:docMk/>
          <pc:sldMk cId="104281354" sldId="263"/>
        </pc:sldMkLst>
        <pc:picChg chg="add mod">
          <ac:chgData name="Егорова Людмила" userId="48829bfda354262b" providerId="Windows Live" clId="Web-{761015D2-6DF3-4EDA-B0A4-B1727C0A0E00}" dt="2021-01-15T08:33:24.247" v="6" actId="1076"/>
          <ac:picMkLst>
            <pc:docMk/>
            <pc:sldMk cId="104281354" sldId="263"/>
            <ac:picMk id="2" creationId="{4CD7C90F-E5A4-41D1-B36C-C91786B0A227}"/>
          </ac:picMkLst>
        </pc:picChg>
      </pc:sldChg>
      <pc:sldChg chg="new">
        <pc:chgData name="Егорова Людмила" userId="48829bfda354262b" providerId="Windows Live" clId="Web-{761015D2-6DF3-4EDA-B0A4-B1727C0A0E00}" dt="2021-01-15T08:45:32.160" v="20"/>
        <pc:sldMkLst>
          <pc:docMk/>
          <pc:sldMk cId="1386385062" sldId="264"/>
        </pc:sldMkLst>
      </pc:sldChg>
    </pc:docChg>
  </pc:docChgLst>
  <pc:docChgLst>
    <pc:chgData name="Егорова Людмила" userId="48829bfda354262b" providerId="Windows Live" clId="Web-{312C4478-E736-4471-A869-428729B3A5A1}"/>
    <pc:docChg chg="addSld modSld addMainMaster delMainMaster">
      <pc:chgData name="Егорова Людмила" userId="48829bfda354262b" providerId="Windows Live" clId="Web-{312C4478-E736-4471-A869-428729B3A5A1}" dt="2021-01-14T22:33:33.465" v="1105" actId="1076"/>
      <pc:docMkLst>
        <pc:docMk/>
      </pc:docMkLst>
      <pc:sldChg chg="addSp delSp modSp mod setBg modClrScheme chgLayout">
        <pc:chgData name="Егорова Людмила" userId="48829bfda354262b" providerId="Windows Live" clId="Web-{312C4478-E736-4471-A869-428729B3A5A1}" dt="2021-01-14T19:53:45.407" v="138" actId="20577"/>
        <pc:sldMkLst>
          <pc:docMk/>
          <pc:sldMk cId="1351651579" sldId="256"/>
        </pc:sldMkLst>
        <pc:spChg chg="mod">
          <ac:chgData name="Егорова Людмила" userId="48829bfda354262b" providerId="Windows Live" clId="Web-{312C4478-E736-4471-A869-428729B3A5A1}" dt="2021-01-14T19:53:45.407" v="138" actId="20577"/>
          <ac:spMkLst>
            <pc:docMk/>
            <pc:sldMk cId="1351651579" sldId="256"/>
            <ac:spMk id="2" creationId="{00000000-0000-0000-0000-000000000000}"/>
          </ac:spMkLst>
        </pc:spChg>
        <pc:spChg chg="mod">
          <ac:chgData name="Егорова Людмила" userId="48829bfda354262b" providerId="Windows Live" clId="Web-{312C4478-E736-4471-A869-428729B3A5A1}" dt="2021-01-14T19:47:09.457" v="61" actId="20577"/>
          <ac:spMkLst>
            <pc:docMk/>
            <pc:sldMk cId="1351651579" sldId="256"/>
            <ac:spMk id="3" creationId="{00000000-0000-0000-0000-000000000000}"/>
          </ac:spMkLst>
        </pc:spChg>
        <pc:spChg chg="add del mod">
          <ac:chgData name="Егорова Людмила" userId="48829bfda354262b" providerId="Windows Live" clId="Web-{312C4478-E736-4471-A869-428729B3A5A1}" dt="2021-01-14T19:42:02.964" v="14"/>
          <ac:spMkLst>
            <pc:docMk/>
            <pc:sldMk cId="1351651579" sldId="256"/>
            <ac:spMk id="4" creationId="{B227D050-3810-4944-BFF4-5BB2E3841868}"/>
          </ac:spMkLst>
        </pc:spChg>
        <pc:spChg chg="add">
          <ac:chgData name="Егорова Людмила" userId="48829bfda354262b" providerId="Windows Live" clId="Web-{312C4478-E736-4471-A869-428729B3A5A1}" dt="2021-01-14T19:36:05.656" v="0"/>
          <ac:spMkLst>
            <pc:docMk/>
            <pc:sldMk cId="1351651579" sldId="256"/>
            <ac:spMk id="8" creationId="{B66F8A2C-B8CF-4B20-9A73-2ADCF6302755}"/>
          </ac:spMkLst>
        </pc:spChg>
        <pc:spChg chg="add">
          <ac:chgData name="Егорова Людмила" userId="48829bfda354262b" providerId="Windows Live" clId="Web-{312C4478-E736-4471-A869-428729B3A5A1}" dt="2021-01-14T19:36:05.656" v="0"/>
          <ac:spMkLst>
            <pc:docMk/>
            <pc:sldMk cId="1351651579" sldId="256"/>
            <ac:spMk id="10" creationId="{B5DD78E9-DE0D-47AF-A0DB-F475221E3DC7}"/>
          </ac:spMkLst>
        </pc:spChg>
        <pc:spChg chg="add">
          <ac:chgData name="Егорова Людмила" userId="48829bfda354262b" providerId="Windows Live" clId="Web-{312C4478-E736-4471-A869-428729B3A5A1}" dt="2021-01-14T19:36:05.656" v="0"/>
          <ac:spMkLst>
            <pc:docMk/>
            <pc:sldMk cId="1351651579" sldId="256"/>
            <ac:spMk id="12" creationId="{A118D329-2010-4A15-B57C-429FFAE35B11}"/>
          </ac:spMkLst>
        </pc:spChg>
        <pc:cxnChg chg="add">
          <ac:chgData name="Егорова Людмила" userId="48829bfda354262b" providerId="Windows Live" clId="Web-{312C4478-E736-4471-A869-428729B3A5A1}" dt="2021-01-14T19:36:05.656" v="0"/>
          <ac:cxnSpMkLst>
            <pc:docMk/>
            <pc:sldMk cId="1351651579" sldId="256"/>
            <ac:cxnSpMk id="14" creationId="{994262BC-EE98-4BD6-82DB-4955E8DCC290}"/>
          </ac:cxnSpMkLst>
        </pc:cxnChg>
      </pc:sldChg>
      <pc:sldChg chg="modSp new">
        <pc:chgData name="Егорова Людмила" userId="48829bfda354262b" providerId="Windows Live" clId="Web-{312C4478-E736-4471-A869-428729B3A5A1}" dt="2021-01-14T20:39:23.739" v="455" actId="20577"/>
        <pc:sldMkLst>
          <pc:docMk/>
          <pc:sldMk cId="966394346" sldId="257"/>
        </pc:sldMkLst>
        <pc:spChg chg="mod">
          <ac:chgData name="Егорова Людмила" userId="48829bfda354262b" providerId="Windows Live" clId="Web-{312C4478-E736-4471-A869-428729B3A5A1}" dt="2021-01-14T19:55:17.863" v="144" actId="20577"/>
          <ac:spMkLst>
            <pc:docMk/>
            <pc:sldMk cId="966394346" sldId="257"/>
            <ac:spMk id="2" creationId="{6985BF28-8385-4B4B-BBF9-6EADC5CD45FA}"/>
          </ac:spMkLst>
        </pc:spChg>
        <pc:spChg chg="mod">
          <ac:chgData name="Егорова Людмила" userId="48829bfda354262b" providerId="Windows Live" clId="Web-{312C4478-E736-4471-A869-428729B3A5A1}" dt="2021-01-14T20:39:23.739" v="455" actId="20577"/>
          <ac:spMkLst>
            <pc:docMk/>
            <pc:sldMk cId="966394346" sldId="257"/>
            <ac:spMk id="3" creationId="{A9ECA51C-6522-49C9-922A-AAC8BD4AA6AC}"/>
          </ac:spMkLst>
        </pc:spChg>
      </pc:sldChg>
      <pc:sldChg chg="addSp delSp modSp new">
        <pc:chgData name="Егорова Людмила" userId="48829bfda354262b" providerId="Windows Live" clId="Web-{312C4478-E736-4471-A869-428729B3A5A1}" dt="2021-01-14T20:20:28.424" v="362"/>
        <pc:sldMkLst>
          <pc:docMk/>
          <pc:sldMk cId="4069341324" sldId="258"/>
        </pc:sldMkLst>
        <pc:spChg chg="mod">
          <ac:chgData name="Егорова Людмила" userId="48829bfda354262b" providerId="Windows Live" clId="Web-{312C4478-E736-4471-A869-428729B3A5A1}" dt="2021-01-14T20:15:32.774" v="361" actId="20577"/>
          <ac:spMkLst>
            <pc:docMk/>
            <pc:sldMk cId="4069341324" sldId="258"/>
            <ac:spMk id="2" creationId="{762C05A1-F324-434E-B8F4-519DF6F92F33}"/>
          </ac:spMkLst>
        </pc:spChg>
        <pc:spChg chg="del mod">
          <ac:chgData name="Егорова Людмила" userId="48829bfda354262b" providerId="Windows Live" clId="Web-{312C4478-E736-4471-A869-428729B3A5A1}" dt="2021-01-14T20:20:28.424" v="362"/>
          <ac:spMkLst>
            <pc:docMk/>
            <pc:sldMk cId="4069341324" sldId="258"/>
            <ac:spMk id="3" creationId="{11B36F8F-8521-46CB-9611-5A0709FADAAF}"/>
          </ac:spMkLst>
        </pc:spChg>
        <pc:picChg chg="add mod ord">
          <ac:chgData name="Егорова Людмила" userId="48829bfda354262b" providerId="Windows Live" clId="Web-{312C4478-E736-4471-A869-428729B3A5A1}" dt="2021-01-14T20:20:28.424" v="362"/>
          <ac:picMkLst>
            <pc:docMk/>
            <pc:sldMk cId="4069341324" sldId="258"/>
            <ac:picMk id="4" creationId="{B5F157E5-1528-4D86-BFE4-E2F2B4A1CCED}"/>
          </ac:picMkLst>
        </pc:picChg>
      </pc:sldChg>
      <pc:sldChg chg="modSp new">
        <pc:chgData name="Егорова Людмила" userId="48829bfda354262b" providerId="Windows Live" clId="Web-{312C4478-E736-4471-A869-428729B3A5A1}" dt="2021-01-14T22:27:02.457" v="1098" actId="20577"/>
        <pc:sldMkLst>
          <pc:docMk/>
          <pc:sldMk cId="1072068795" sldId="259"/>
        </pc:sldMkLst>
        <pc:spChg chg="mod">
          <ac:chgData name="Егорова Людмила" userId="48829bfda354262b" providerId="Windows Live" clId="Web-{312C4478-E736-4471-A869-428729B3A5A1}" dt="2021-01-14T20:41:08.414" v="463" actId="20577"/>
          <ac:spMkLst>
            <pc:docMk/>
            <pc:sldMk cId="1072068795" sldId="259"/>
            <ac:spMk id="2" creationId="{C760068A-3127-4353-8147-B2AF4772C607}"/>
          </ac:spMkLst>
        </pc:spChg>
        <pc:spChg chg="mod">
          <ac:chgData name="Егорова Людмила" userId="48829bfda354262b" providerId="Windows Live" clId="Web-{312C4478-E736-4471-A869-428729B3A5A1}" dt="2021-01-14T22:27:02.457" v="1098" actId="20577"/>
          <ac:spMkLst>
            <pc:docMk/>
            <pc:sldMk cId="1072068795" sldId="259"/>
            <ac:spMk id="3" creationId="{7E3B336B-B2CB-4363-9D2B-3F4A61EA072B}"/>
          </ac:spMkLst>
        </pc:spChg>
      </pc:sldChg>
      <pc:sldChg chg="addSp modSp new">
        <pc:chgData name="Егорова Людмила" userId="48829bfda354262b" providerId="Windows Live" clId="Web-{312C4478-E736-4471-A869-428729B3A5A1}" dt="2021-01-14T21:00:27.636" v="509" actId="1076"/>
        <pc:sldMkLst>
          <pc:docMk/>
          <pc:sldMk cId="2073444690" sldId="260"/>
        </pc:sldMkLst>
        <pc:picChg chg="add mod">
          <ac:chgData name="Егорова Людмила" userId="48829bfda354262b" providerId="Windows Live" clId="Web-{312C4478-E736-4471-A869-428729B3A5A1}" dt="2021-01-14T21:00:27.636" v="509" actId="1076"/>
          <ac:picMkLst>
            <pc:docMk/>
            <pc:sldMk cId="2073444690" sldId="260"/>
            <ac:picMk id="2" creationId="{A2E2FF29-13D5-498C-9A4B-A95BC614F1C6}"/>
          </ac:picMkLst>
        </pc:picChg>
      </pc:sldChg>
      <pc:sldChg chg="modSp new">
        <pc:chgData name="Егорова Людмила" userId="48829bfda354262b" providerId="Windows Live" clId="Web-{312C4478-E736-4471-A869-428729B3A5A1}" dt="2021-01-14T22:24:34.297" v="1017" actId="20577"/>
        <pc:sldMkLst>
          <pc:docMk/>
          <pc:sldMk cId="500912706" sldId="261"/>
        </pc:sldMkLst>
        <pc:spChg chg="mod">
          <ac:chgData name="Егорова Людмила" userId="48829bfda354262b" providerId="Windows Live" clId="Web-{312C4478-E736-4471-A869-428729B3A5A1}" dt="2021-01-14T22:17:47.304" v="608" actId="20577"/>
          <ac:spMkLst>
            <pc:docMk/>
            <pc:sldMk cId="500912706" sldId="261"/>
            <ac:spMk id="2" creationId="{4641A175-850C-4BB2-A1D2-31C7577B5153}"/>
          </ac:spMkLst>
        </pc:spChg>
        <pc:spChg chg="mod">
          <ac:chgData name="Егорова Людмила" userId="48829bfda354262b" providerId="Windows Live" clId="Web-{312C4478-E736-4471-A869-428729B3A5A1}" dt="2021-01-14T22:24:34.297" v="1017" actId="20577"/>
          <ac:spMkLst>
            <pc:docMk/>
            <pc:sldMk cId="500912706" sldId="261"/>
            <ac:spMk id="3" creationId="{C70CF7B1-EDE6-4845-A21D-92D213C8BE69}"/>
          </ac:spMkLst>
        </pc:spChg>
      </pc:sldChg>
      <pc:sldChg chg="addSp modSp new">
        <pc:chgData name="Егорова Людмила" userId="48829bfda354262b" providerId="Windows Live" clId="Web-{312C4478-E736-4471-A869-428729B3A5A1}" dt="2021-01-14T22:33:33.465" v="1105" actId="1076"/>
        <pc:sldMkLst>
          <pc:docMk/>
          <pc:sldMk cId="2002128072" sldId="262"/>
        </pc:sldMkLst>
        <pc:picChg chg="add mod">
          <ac:chgData name="Егорова Людмила" userId="48829bfda354262b" providerId="Windows Live" clId="Web-{312C4478-E736-4471-A869-428729B3A5A1}" dt="2021-01-14T22:33:33.465" v="1105" actId="1076"/>
          <ac:picMkLst>
            <pc:docMk/>
            <pc:sldMk cId="2002128072" sldId="262"/>
            <ac:picMk id="2" creationId="{B9A45DCA-0818-4E9E-8C6E-79CFBFEC136D}"/>
          </ac:picMkLst>
        </pc:picChg>
      </pc:sldChg>
      <pc:sldMasterChg chg="del delSldLayout">
        <pc:chgData name="Егорова Людмила" userId="48829bfda354262b" providerId="Windows Live" clId="Web-{312C4478-E736-4471-A869-428729B3A5A1}" dt="2021-01-14T19:36:05.656" v="0"/>
        <pc:sldMasterMkLst>
          <pc:docMk/>
          <pc:sldMasterMk cId="3154979492" sldId="2147483648"/>
        </pc:sldMasterMkLst>
        <pc:sldLayoutChg chg="del">
          <pc:chgData name="Егорова Людмила" userId="48829bfda354262b" providerId="Windows Live" clId="Web-{312C4478-E736-4471-A869-428729B3A5A1}" dt="2021-01-14T19:36:05.656" v="0"/>
          <pc:sldLayoutMkLst>
            <pc:docMk/>
            <pc:sldMasterMk cId="3154979492" sldId="2147483648"/>
            <pc:sldLayoutMk cId="161079921" sldId="2147483649"/>
          </pc:sldLayoutMkLst>
        </pc:sldLayoutChg>
        <pc:sldLayoutChg chg="del">
          <pc:chgData name="Егорова Людмила" userId="48829bfda354262b" providerId="Windows Live" clId="Web-{312C4478-E736-4471-A869-428729B3A5A1}" dt="2021-01-14T19:36:05.656" v="0"/>
          <pc:sldLayoutMkLst>
            <pc:docMk/>
            <pc:sldMasterMk cId="3154979492" sldId="2147483648"/>
            <pc:sldLayoutMk cId="2703711724" sldId="2147483650"/>
          </pc:sldLayoutMkLst>
        </pc:sldLayoutChg>
        <pc:sldLayoutChg chg="del">
          <pc:chgData name="Егорова Людмила" userId="48829bfda354262b" providerId="Windows Live" clId="Web-{312C4478-E736-4471-A869-428729B3A5A1}" dt="2021-01-14T19:36:05.656" v="0"/>
          <pc:sldLayoutMkLst>
            <pc:docMk/>
            <pc:sldMasterMk cId="3154979492" sldId="2147483648"/>
            <pc:sldLayoutMk cId="4076369896" sldId="2147483651"/>
          </pc:sldLayoutMkLst>
        </pc:sldLayoutChg>
        <pc:sldLayoutChg chg="del">
          <pc:chgData name="Егорова Людмила" userId="48829bfda354262b" providerId="Windows Live" clId="Web-{312C4478-E736-4471-A869-428729B3A5A1}" dt="2021-01-14T19:36:05.656" v="0"/>
          <pc:sldLayoutMkLst>
            <pc:docMk/>
            <pc:sldMasterMk cId="3154979492" sldId="2147483648"/>
            <pc:sldLayoutMk cId="2625762208" sldId="2147483652"/>
          </pc:sldLayoutMkLst>
        </pc:sldLayoutChg>
        <pc:sldLayoutChg chg="del">
          <pc:chgData name="Егорова Людмила" userId="48829bfda354262b" providerId="Windows Live" clId="Web-{312C4478-E736-4471-A869-428729B3A5A1}" dt="2021-01-14T19:36:05.656" v="0"/>
          <pc:sldLayoutMkLst>
            <pc:docMk/>
            <pc:sldMasterMk cId="3154979492" sldId="2147483648"/>
            <pc:sldLayoutMk cId="188002762" sldId="2147483653"/>
          </pc:sldLayoutMkLst>
        </pc:sldLayoutChg>
        <pc:sldLayoutChg chg="del">
          <pc:chgData name="Егорова Людмила" userId="48829bfda354262b" providerId="Windows Live" clId="Web-{312C4478-E736-4471-A869-428729B3A5A1}" dt="2021-01-14T19:36:05.656" v="0"/>
          <pc:sldLayoutMkLst>
            <pc:docMk/>
            <pc:sldMasterMk cId="3154979492" sldId="2147483648"/>
            <pc:sldLayoutMk cId="2295335545" sldId="2147483654"/>
          </pc:sldLayoutMkLst>
        </pc:sldLayoutChg>
        <pc:sldLayoutChg chg="del">
          <pc:chgData name="Егорова Людмила" userId="48829bfda354262b" providerId="Windows Live" clId="Web-{312C4478-E736-4471-A869-428729B3A5A1}" dt="2021-01-14T19:36:05.656" v="0"/>
          <pc:sldLayoutMkLst>
            <pc:docMk/>
            <pc:sldMasterMk cId="3154979492" sldId="2147483648"/>
            <pc:sldLayoutMk cId="1988754143" sldId="2147483655"/>
          </pc:sldLayoutMkLst>
        </pc:sldLayoutChg>
        <pc:sldLayoutChg chg="del">
          <pc:chgData name="Егорова Людмила" userId="48829bfda354262b" providerId="Windows Live" clId="Web-{312C4478-E736-4471-A869-428729B3A5A1}" dt="2021-01-14T19:36:05.656" v="0"/>
          <pc:sldLayoutMkLst>
            <pc:docMk/>
            <pc:sldMasterMk cId="3154979492" sldId="2147483648"/>
            <pc:sldLayoutMk cId="3665695281" sldId="2147483656"/>
          </pc:sldLayoutMkLst>
        </pc:sldLayoutChg>
        <pc:sldLayoutChg chg="del">
          <pc:chgData name="Егорова Людмила" userId="48829bfda354262b" providerId="Windows Live" clId="Web-{312C4478-E736-4471-A869-428729B3A5A1}" dt="2021-01-14T19:36:05.656" v="0"/>
          <pc:sldLayoutMkLst>
            <pc:docMk/>
            <pc:sldMasterMk cId="3154979492" sldId="2147483648"/>
            <pc:sldLayoutMk cId="2134169247" sldId="2147483657"/>
          </pc:sldLayoutMkLst>
        </pc:sldLayoutChg>
        <pc:sldLayoutChg chg="del">
          <pc:chgData name="Егорова Людмила" userId="48829bfda354262b" providerId="Windows Live" clId="Web-{312C4478-E736-4471-A869-428729B3A5A1}" dt="2021-01-14T19:36:05.656" v="0"/>
          <pc:sldLayoutMkLst>
            <pc:docMk/>
            <pc:sldMasterMk cId="3154979492" sldId="2147483648"/>
            <pc:sldLayoutMk cId="2065727480" sldId="2147483658"/>
          </pc:sldLayoutMkLst>
        </pc:sldLayoutChg>
        <pc:sldLayoutChg chg="del">
          <pc:chgData name="Егорова Людмила" userId="48829bfda354262b" providerId="Windows Live" clId="Web-{312C4478-E736-4471-A869-428729B3A5A1}" dt="2021-01-14T19:36:05.656" v="0"/>
          <pc:sldLayoutMkLst>
            <pc:docMk/>
            <pc:sldMasterMk cId="3154979492" sldId="2147483648"/>
            <pc:sldLayoutMk cId="812261758" sldId="2147483659"/>
          </pc:sldLayoutMkLst>
        </pc:sldLayoutChg>
      </pc:sldMasterChg>
      <pc:sldMasterChg chg="add addSldLayout">
        <pc:chgData name="Егорова Людмила" userId="48829bfda354262b" providerId="Windows Live" clId="Web-{312C4478-E736-4471-A869-428729B3A5A1}" dt="2021-01-14T19:36:05.656" v="0"/>
        <pc:sldMasterMkLst>
          <pc:docMk/>
          <pc:sldMasterMk cId="3106144777" sldId="2147483699"/>
        </pc:sldMasterMkLst>
        <pc:sldLayoutChg chg="add">
          <pc:chgData name="Егорова Людмила" userId="48829bfda354262b" providerId="Windows Live" clId="Web-{312C4478-E736-4471-A869-428729B3A5A1}" dt="2021-01-14T19:36:05.656" v="0"/>
          <pc:sldLayoutMkLst>
            <pc:docMk/>
            <pc:sldMasterMk cId="3106144777" sldId="2147483699"/>
            <pc:sldLayoutMk cId="2294927020" sldId="2147483688"/>
          </pc:sldLayoutMkLst>
        </pc:sldLayoutChg>
        <pc:sldLayoutChg chg="add">
          <pc:chgData name="Егорова Людмила" userId="48829bfda354262b" providerId="Windows Live" clId="Web-{312C4478-E736-4471-A869-428729B3A5A1}" dt="2021-01-14T19:36:05.656" v="0"/>
          <pc:sldLayoutMkLst>
            <pc:docMk/>
            <pc:sldMasterMk cId="3106144777" sldId="2147483699"/>
            <pc:sldLayoutMk cId="2183310394" sldId="2147483689"/>
          </pc:sldLayoutMkLst>
        </pc:sldLayoutChg>
        <pc:sldLayoutChg chg="add">
          <pc:chgData name="Егорова Людмила" userId="48829bfda354262b" providerId="Windows Live" clId="Web-{312C4478-E736-4471-A869-428729B3A5A1}" dt="2021-01-14T19:36:05.656" v="0"/>
          <pc:sldLayoutMkLst>
            <pc:docMk/>
            <pc:sldMasterMk cId="3106144777" sldId="2147483699"/>
            <pc:sldLayoutMk cId="692208388" sldId="2147483690"/>
          </pc:sldLayoutMkLst>
        </pc:sldLayoutChg>
        <pc:sldLayoutChg chg="add">
          <pc:chgData name="Егорова Людмила" userId="48829bfda354262b" providerId="Windows Live" clId="Web-{312C4478-E736-4471-A869-428729B3A5A1}" dt="2021-01-14T19:36:05.656" v="0"/>
          <pc:sldLayoutMkLst>
            <pc:docMk/>
            <pc:sldMasterMk cId="3106144777" sldId="2147483699"/>
            <pc:sldLayoutMk cId="3423832086" sldId="2147483691"/>
          </pc:sldLayoutMkLst>
        </pc:sldLayoutChg>
        <pc:sldLayoutChg chg="add">
          <pc:chgData name="Егорова Людмила" userId="48829bfda354262b" providerId="Windows Live" clId="Web-{312C4478-E736-4471-A869-428729B3A5A1}" dt="2021-01-14T19:36:05.656" v="0"/>
          <pc:sldLayoutMkLst>
            <pc:docMk/>
            <pc:sldMasterMk cId="3106144777" sldId="2147483699"/>
            <pc:sldLayoutMk cId="3051024804" sldId="2147483692"/>
          </pc:sldLayoutMkLst>
        </pc:sldLayoutChg>
        <pc:sldLayoutChg chg="add">
          <pc:chgData name="Егорова Людмила" userId="48829bfda354262b" providerId="Windows Live" clId="Web-{312C4478-E736-4471-A869-428729B3A5A1}" dt="2021-01-14T19:36:05.656" v="0"/>
          <pc:sldLayoutMkLst>
            <pc:docMk/>
            <pc:sldMasterMk cId="3106144777" sldId="2147483699"/>
            <pc:sldLayoutMk cId="3664774839" sldId="2147483693"/>
          </pc:sldLayoutMkLst>
        </pc:sldLayoutChg>
        <pc:sldLayoutChg chg="add">
          <pc:chgData name="Егорова Людмила" userId="48829bfda354262b" providerId="Windows Live" clId="Web-{312C4478-E736-4471-A869-428729B3A5A1}" dt="2021-01-14T19:36:05.656" v="0"/>
          <pc:sldLayoutMkLst>
            <pc:docMk/>
            <pc:sldMasterMk cId="3106144777" sldId="2147483699"/>
            <pc:sldLayoutMk cId="1235384867" sldId="2147483694"/>
          </pc:sldLayoutMkLst>
        </pc:sldLayoutChg>
        <pc:sldLayoutChg chg="add">
          <pc:chgData name="Егорова Людмила" userId="48829bfda354262b" providerId="Windows Live" clId="Web-{312C4478-E736-4471-A869-428729B3A5A1}" dt="2021-01-14T19:36:05.656" v="0"/>
          <pc:sldLayoutMkLst>
            <pc:docMk/>
            <pc:sldMasterMk cId="3106144777" sldId="2147483699"/>
            <pc:sldLayoutMk cId="3545058947" sldId="2147483695"/>
          </pc:sldLayoutMkLst>
        </pc:sldLayoutChg>
        <pc:sldLayoutChg chg="add">
          <pc:chgData name="Егорова Людмила" userId="48829bfda354262b" providerId="Windows Live" clId="Web-{312C4478-E736-4471-A869-428729B3A5A1}" dt="2021-01-14T19:36:05.656" v="0"/>
          <pc:sldLayoutMkLst>
            <pc:docMk/>
            <pc:sldMasterMk cId="3106144777" sldId="2147483699"/>
            <pc:sldLayoutMk cId="763604062" sldId="2147483696"/>
          </pc:sldLayoutMkLst>
        </pc:sldLayoutChg>
        <pc:sldLayoutChg chg="add">
          <pc:chgData name="Егорова Людмила" userId="48829bfda354262b" providerId="Windows Live" clId="Web-{312C4478-E736-4471-A869-428729B3A5A1}" dt="2021-01-14T19:36:05.656" v="0"/>
          <pc:sldLayoutMkLst>
            <pc:docMk/>
            <pc:sldMasterMk cId="3106144777" sldId="2147483699"/>
            <pc:sldLayoutMk cId="3506049282" sldId="2147483697"/>
          </pc:sldLayoutMkLst>
        </pc:sldLayoutChg>
        <pc:sldLayoutChg chg="add">
          <pc:chgData name="Егорова Людмила" userId="48829bfda354262b" providerId="Windows Live" clId="Web-{312C4478-E736-4471-A869-428729B3A5A1}" dt="2021-01-14T19:36:05.656" v="0"/>
          <pc:sldLayoutMkLst>
            <pc:docMk/>
            <pc:sldMasterMk cId="3106144777" sldId="2147483699"/>
            <pc:sldLayoutMk cId="1132209228" sldId="2147483698"/>
          </pc:sldLayoutMkLst>
        </pc:sldLayoutChg>
      </pc:sldMasterChg>
    </pc:docChg>
  </pc:docChgLst>
  <pc:docChgLst>
    <pc:chgData name="Егорова Людмила" userId="48829bfda354262b" providerId="Windows Live" clId="Web-{AAC63016-FFA1-4AB2-AEFB-DAA61BE3E47B}"/>
    <pc:docChg chg="modSld">
      <pc:chgData name="Егорова Людмила" userId="48829bfda354262b" providerId="Windows Live" clId="Web-{AAC63016-FFA1-4AB2-AEFB-DAA61BE3E47B}" dt="2021-01-15T12:41:58.818" v="5" actId="1076"/>
      <pc:docMkLst>
        <pc:docMk/>
      </pc:docMkLst>
      <pc:sldChg chg="addSp modSp">
        <pc:chgData name="Егорова Людмила" userId="48829bfda354262b" providerId="Windows Live" clId="Web-{AAC63016-FFA1-4AB2-AEFB-DAA61BE3E47B}" dt="2021-01-15T12:41:58.818" v="5" actId="1076"/>
        <pc:sldMkLst>
          <pc:docMk/>
          <pc:sldMk cId="1386385062" sldId="264"/>
        </pc:sldMkLst>
        <pc:picChg chg="add mod">
          <ac:chgData name="Егорова Людмила" userId="48829bfda354262b" providerId="Windows Live" clId="Web-{AAC63016-FFA1-4AB2-AEFB-DAA61BE3E47B}" dt="2021-01-15T12:41:58.818" v="5" actId="1076"/>
          <ac:picMkLst>
            <pc:docMk/>
            <pc:sldMk cId="1386385062" sldId="264"/>
            <ac:picMk id="2" creationId="{582A6415-2296-471B-8688-815B17E3D6E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4505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5102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3538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6360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0604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3220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9492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6477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83310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1/15/2021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92208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383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1/15/2021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10614477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Заголовок 1"/>
          <p:cNvSpPr>
            <a:spLocks noGrp="1"/>
          </p:cNvSpPr>
          <p:nvPr>
            <p:ph type="ctrTitle"/>
          </p:nvPr>
        </p:nvSpPr>
        <p:spPr>
          <a:xfrm>
            <a:off x="1263520" y="1272800"/>
            <a:ext cx="6544620" cy="4312402"/>
          </a:xfrm>
        </p:spPr>
        <p:txBody>
          <a:bodyPr anchor="ctr">
            <a:normAutofit/>
          </a:bodyPr>
          <a:lstStyle/>
          <a:p>
            <a:pPr algn="r"/>
            <a:r>
              <a:rPr lang="ru-RU" sz="4000">
                <a:solidFill>
                  <a:schemeClr val="tx1"/>
                </a:solidFill>
                <a:latin typeface="Arial"/>
                <a:cs typeface="Arial"/>
              </a:rPr>
              <a:t>Игра </a:t>
            </a:r>
            <a:br>
              <a:rPr lang="ru-RU" sz="4000">
                <a:latin typeface="Arial"/>
              </a:rPr>
            </a:br>
            <a:r>
              <a:rPr lang="ru-RU" sz="4000">
                <a:solidFill>
                  <a:schemeClr val="tx1"/>
                </a:solidFill>
                <a:latin typeface="Arial"/>
                <a:cs typeface="Arial"/>
              </a:rPr>
              <a:t>"</a:t>
            </a:r>
            <a:r>
              <a:rPr lang="ru-RU" sz="4000" err="1">
                <a:solidFill>
                  <a:schemeClr val="tx1"/>
                </a:solidFill>
                <a:latin typeface="Arial"/>
                <a:cs typeface="Arial"/>
              </a:rPr>
              <a:t>Supernatural:Team</a:t>
            </a:r>
            <a:r>
              <a:rPr lang="ru-RU" sz="4000">
                <a:solidFill>
                  <a:schemeClr val="tx1"/>
                </a:solidFill>
                <a:latin typeface="Arial"/>
                <a:cs typeface="Arial"/>
              </a:rPr>
              <a:t> </a:t>
            </a:r>
            <a:r>
              <a:rPr lang="ru-RU" sz="4000" err="1">
                <a:solidFill>
                  <a:schemeClr val="tx1"/>
                </a:solidFill>
                <a:latin typeface="Arial"/>
                <a:cs typeface="Arial"/>
              </a:rPr>
              <a:t>free</a:t>
            </a:r>
            <a:r>
              <a:rPr lang="ru-RU" sz="4000">
                <a:solidFill>
                  <a:schemeClr val="tx1"/>
                </a:solidFill>
                <a:latin typeface="Arial"/>
                <a:cs typeface="Arial"/>
              </a:rPr>
              <a:t> will"</a:t>
            </a:r>
            <a:endParaRPr lang="ru-RU" sz="4000" b="1" i="0">
              <a:solidFill>
                <a:schemeClr val="tx1"/>
              </a:solidFill>
              <a:latin typeface="Arial"/>
              <a:cs typeface="Arial"/>
            </a:endParaRPr>
          </a:p>
        </p:txBody>
      </p:sp>
      <p:sp>
        <p:nvSpPr>
          <p:cNvPr id="3" name="Подзаголовок 2"/>
          <p:cNvSpPr>
            <a:spLocks noGrp="1"/>
          </p:cNvSpPr>
          <p:nvPr>
            <p:ph type="subTitle" idx="1"/>
          </p:nvPr>
        </p:nvSpPr>
        <p:spPr>
          <a:xfrm>
            <a:off x="8473440" y="1272800"/>
            <a:ext cx="2481307" cy="4312402"/>
          </a:xfrm>
        </p:spPr>
        <p:txBody>
          <a:bodyPr anchor="ctr">
            <a:normAutofit/>
          </a:bodyPr>
          <a:lstStyle/>
          <a:p>
            <a:pPr algn="l"/>
            <a:r>
              <a:rPr lang="ru-RU" sz="2000" dirty="0"/>
              <a:t>Подготовили: Егорова Л., Попова В., Абросимов А.</a:t>
            </a:r>
          </a:p>
        </p:txBody>
      </p:sp>
      <p:cxnSp>
        <p:nvCxnSpPr>
          <p:cNvPr id="14" name="Straight Connector 13">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65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85BF28-8385-4B4B-BBF9-6EADC5CD45FA}"/>
              </a:ext>
            </a:extLst>
          </p:cNvPr>
          <p:cNvSpPr>
            <a:spLocks noGrp="1"/>
          </p:cNvSpPr>
          <p:nvPr>
            <p:ph type="title"/>
          </p:nvPr>
        </p:nvSpPr>
        <p:spPr/>
        <p:txBody>
          <a:bodyPr/>
          <a:lstStyle/>
          <a:p>
            <a:r>
              <a:rPr lang="ru-RU"/>
              <a:t>Идея проекта</a:t>
            </a:r>
          </a:p>
        </p:txBody>
      </p:sp>
      <p:sp>
        <p:nvSpPr>
          <p:cNvPr id="3" name="Объект 2">
            <a:extLst>
              <a:ext uri="{FF2B5EF4-FFF2-40B4-BE49-F238E27FC236}">
                <a16:creationId xmlns:a16="http://schemas.microsoft.com/office/drawing/2014/main" id="{A9ECA51C-6522-49C9-922A-AAC8BD4AA6AC}"/>
              </a:ext>
            </a:extLst>
          </p:cNvPr>
          <p:cNvSpPr>
            <a:spLocks noGrp="1"/>
          </p:cNvSpPr>
          <p:nvPr>
            <p:ph idx="1"/>
          </p:nvPr>
        </p:nvSpPr>
        <p:spPr/>
        <p:txBody>
          <a:bodyPr vert="horz" lIns="91440" tIns="45720" rIns="91440" bIns="45720" rtlCol="0" anchor="t">
            <a:normAutofit/>
          </a:bodyPr>
          <a:lstStyle/>
          <a:p>
            <a:pPr marL="0" indent="0">
              <a:buNone/>
            </a:pPr>
            <a:r>
              <a:rPr lang="ru-RU" sz="2400" dirty="0">
                <a:latin typeface="Arial"/>
                <a:ea typeface="+mn-lt"/>
                <a:cs typeface="+mn-lt"/>
              </a:rPr>
              <a:t>Данный проект является игрой, целью которого получение необходимого количества баллов для попадания в финал. Они даются или отнимаются и за них которые можно изменить музыку. Получение этих самых баллов зависит от того, собьет пользователь положительного или отрицательного персонажа. </a:t>
            </a:r>
          </a:p>
          <a:p>
            <a:pPr marL="0" indent="0">
              <a:buNone/>
            </a:pPr>
            <a:r>
              <a:rPr lang="ru-RU" sz="2400" dirty="0">
                <a:latin typeface="Arial"/>
                <a:cs typeface="Arial"/>
              </a:rPr>
              <a:t>Игра в основном предназначена для любителей игр или фанатов сериала </a:t>
            </a:r>
            <a:r>
              <a:rPr lang="ru-RU" sz="2400" dirty="0" err="1">
                <a:latin typeface="Arial"/>
                <a:cs typeface="Arial"/>
              </a:rPr>
              <a:t>Supernatural</a:t>
            </a:r>
            <a:r>
              <a:rPr lang="ru-RU" sz="2400" dirty="0">
                <a:latin typeface="Arial"/>
                <a:cs typeface="Arial"/>
              </a:rPr>
              <a:t>.</a:t>
            </a:r>
          </a:p>
        </p:txBody>
      </p:sp>
    </p:spTree>
    <p:extLst>
      <p:ext uri="{BB962C8B-B14F-4D97-AF65-F5344CB8AC3E}">
        <p14:creationId xmlns:p14="http://schemas.microsoft.com/office/powerpoint/2010/main" val="96639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2C05A1-F324-434E-B8F4-519DF6F92F33}"/>
              </a:ext>
            </a:extLst>
          </p:cNvPr>
          <p:cNvSpPr>
            <a:spLocks noGrp="1"/>
          </p:cNvSpPr>
          <p:nvPr>
            <p:ph type="title"/>
          </p:nvPr>
        </p:nvSpPr>
        <p:spPr/>
        <p:txBody>
          <a:bodyPr>
            <a:noAutofit/>
          </a:bodyPr>
          <a:lstStyle/>
          <a:p>
            <a:r>
              <a:rPr lang="ru-RU" sz="3600" i="0">
                <a:latin typeface="Arial"/>
                <a:cs typeface="Arial"/>
              </a:rPr>
              <a:t>Перед началом игры пользователю будет показан каталог с персонажами </a:t>
            </a:r>
            <a:endParaRPr lang="ru-RU" sz="3600" i="0">
              <a:ea typeface="+mj-lt"/>
              <a:cs typeface="+mj-lt"/>
            </a:endParaRPr>
          </a:p>
        </p:txBody>
      </p:sp>
      <p:pic>
        <p:nvPicPr>
          <p:cNvPr id="4" name="Рисунок 4">
            <a:extLst>
              <a:ext uri="{FF2B5EF4-FFF2-40B4-BE49-F238E27FC236}">
                <a16:creationId xmlns:a16="http://schemas.microsoft.com/office/drawing/2014/main" id="{B5F157E5-1528-4D86-BFE4-E2F2B4A1CCED}"/>
              </a:ext>
            </a:extLst>
          </p:cNvPr>
          <p:cNvPicPr>
            <a:picLocks noGrp="1" noChangeAspect="1"/>
          </p:cNvPicPr>
          <p:nvPr>
            <p:ph idx="1"/>
          </p:nvPr>
        </p:nvPicPr>
        <p:blipFill>
          <a:blip r:embed="rId2"/>
          <a:stretch>
            <a:fillRect/>
          </a:stretch>
        </p:blipFill>
        <p:spPr>
          <a:xfrm>
            <a:off x="2504514" y="2103120"/>
            <a:ext cx="7182972" cy="3849624"/>
          </a:xfrm>
        </p:spPr>
      </p:pic>
    </p:spTree>
    <p:extLst>
      <p:ext uri="{BB962C8B-B14F-4D97-AF65-F5344CB8AC3E}">
        <p14:creationId xmlns:p14="http://schemas.microsoft.com/office/powerpoint/2010/main" val="4069341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descr="Изображение выглядит как дорога, едет, воздух, улица&#10;&#10;Автоматически созданное описание">
            <a:extLst>
              <a:ext uri="{FF2B5EF4-FFF2-40B4-BE49-F238E27FC236}">
                <a16:creationId xmlns:a16="http://schemas.microsoft.com/office/drawing/2014/main" id="{582A6415-2296-471B-8688-815B17E3D6E1}"/>
              </a:ext>
            </a:extLst>
          </p:cNvPr>
          <p:cNvPicPr>
            <a:picLocks noChangeAspect="1"/>
          </p:cNvPicPr>
          <p:nvPr/>
        </p:nvPicPr>
        <p:blipFill>
          <a:blip r:embed="rId2"/>
          <a:stretch>
            <a:fillRect/>
          </a:stretch>
        </p:blipFill>
        <p:spPr>
          <a:xfrm>
            <a:off x="2246539" y="1212396"/>
            <a:ext cx="7708446" cy="4339317"/>
          </a:xfrm>
          <a:prstGeom prst="rect">
            <a:avLst/>
          </a:prstGeom>
        </p:spPr>
      </p:pic>
    </p:spTree>
    <p:extLst>
      <p:ext uri="{BB962C8B-B14F-4D97-AF65-F5344CB8AC3E}">
        <p14:creationId xmlns:p14="http://schemas.microsoft.com/office/powerpoint/2010/main" val="138638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60068A-3127-4353-8147-B2AF4772C607}"/>
              </a:ext>
            </a:extLst>
          </p:cNvPr>
          <p:cNvSpPr>
            <a:spLocks noGrp="1"/>
          </p:cNvSpPr>
          <p:nvPr>
            <p:ph type="title"/>
          </p:nvPr>
        </p:nvSpPr>
        <p:spPr/>
        <p:txBody>
          <a:bodyPr/>
          <a:lstStyle/>
          <a:p>
            <a:r>
              <a:rPr lang="ru-RU"/>
              <a:t>Реализация</a:t>
            </a:r>
          </a:p>
        </p:txBody>
      </p:sp>
      <p:sp>
        <p:nvSpPr>
          <p:cNvPr id="3" name="Объект 2">
            <a:extLst>
              <a:ext uri="{FF2B5EF4-FFF2-40B4-BE49-F238E27FC236}">
                <a16:creationId xmlns:a16="http://schemas.microsoft.com/office/drawing/2014/main" id="{7E3B336B-B2CB-4363-9D2B-3F4A61EA072B}"/>
              </a:ext>
            </a:extLst>
          </p:cNvPr>
          <p:cNvSpPr>
            <a:spLocks noGrp="1"/>
          </p:cNvSpPr>
          <p:nvPr>
            <p:ph idx="1"/>
          </p:nvPr>
        </p:nvSpPr>
        <p:spPr/>
        <p:txBody>
          <a:bodyPr vert="horz" lIns="91440" tIns="45720" rIns="91440" bIns="45720" rtlCol="0" anchor="t">
            <a:normAutofit/>
          </a:bodyPr>
          <a:lstStyle/>
          <a:p>
            <a:pPr marL="0" indent="0">
              <a:buNone/>
            </a:pPr>
            <a:r>
              <a:rPr lang="ru-RU" sz="2400" dirty="0">
                <a:latin typeface="Arial"/>
                <a:cs typeface="Arial"/>
              </a:rPr>
              <a:t>Библиотеки: </a:t>
            </a:r>
            <a:r>
              <a:rPr lang="ru-RU" sz="2400" dirty="0" err="1">
                <a:latin typeface="Arial"/>
                <a:cs typeface="Arial"/>
              </a:rPr>
              <a:t>pygame</a:t>
            </a:r>
            <a:r>
              <a:rPr lang="ru-RU" sz="2400" dirty="0">
                <a:latin typeface="Arial"/>
                <a:cs typeface="Arial"/>
              </a:rPr>
              <a:t>, </a:t>
            </a:r>
            <a:r>
              <a:rPr lang="ru-RU" sz="2400" dirty="0" err="1">
                <a:latin typeface="Arial"/>
                <a:cs typeface="Arial"/>
              </a:rPr>
              <a:t>random</a:t>
            </a:r>
            <a:r>
              <a:rPr lang="ru-RU" sz="2400" dirty="0">
                <a:latin typeface="Arial"/>
                <a:cs typeface="Arial"/>
              </a:rPr>
              <a:t>, </a:t>
            </a:r>
            <a:r>
              <a:rPr lang="ru-RU" sz="2400" dirty="0" err="1">
                <a:latin typeface="Arial"/>
                <a:cs typeface="Arial"/>
              </a:rPr>
              <a:t>os</a:t>
            </a:r>
            <a:r>
              <a:rPr lang="ru-RU" sz="2400" dirty="0">
                <a:latin typeface="Arial"/>
                <a:cs typeface="Arial"/>
              </a:rPr>
              <a:t>, </a:t>
            </a:r>
            <a:r>
              <a:rPr lang="ru-RU" sz="2400" dirty="0" err="1">
                <a:latin typeface="Arial"/>
                <a:cs typeface="Arial"/>
              </a:rPr>
              <a:t>screeninfo</a:t>
            </a:r>
          </a:p>
          <a:p>
            <a:pPr marL="0" indent="0">
              <a:buNone/>
            </a:pPr>
            <a:r>
              <a:rPr lang="ru-RU" sz="2400" dirty="0">
                <a:latin typeface="Arial"/>
                <a:cs typeface="Arial"/>
              </a:rPr>
              <a:t>База данных: </a:t>
            </a:r>
            <a:r>
              <a:rPr lang="ru-RU" sz="2400" dirty="0" err="1">
                <a:latin typeface="Arial"/>
                <a:cs typeface="Arial"/>
              </a:rPr>
              <a:t>spn</a:t>
            </a:r>
          </a:p>
          <a:p>
            <a:pPr marL="0" indent="0">
              <a:buNone/>
            </a:pPr>
            <a:r>
              <a:rPr lang="ru-RU" sz="2400" dirty="0">
                <a:latin typeface="Arial"/>
                <a:cs typeface="Arial"/>
              </a:rPr>
              <a:t>Таблица базы данных: </a:t>
            </a:r>
            <a:r>
              <a:rPr lang="ru-RU" sz="2400" dirty="0" err="1">
                <a:latin typeface="Arial"/>
                <a:cs typeface="Arial"/>
              </a:rPr>
              <a:t>Heroes</a:t>
            </a:r>
          </a:p>
          <a:p>
            <a:pPr marL="0" indent="0">
              <a:buNone/>
            </a:pPr>
            <a:r>
              <a:rPr lang="ru-RU" sz="2400" dirty="0">
                <a:latin typeface="Arial"/>
                <a:cs typeface="Arial"/>
              </a:rPr>
              <a:t>Классы: </a:t>
            </a:r>
            <a:r>
              <a:rPr lang="ru-RU" sz="2400" dirty="0" err="1">
                <a:latin typeface="Arial"/>
                <a:cs typeface="Arial"/>
              </a:rPr>
              <a:t>Map</a:t>
            </a:r>
            <a:r>
              <a:rPr lang="ru-RU" sz="2400" dirty="0">
                <a:latin typeface="Arial"/>
                <a:cs typeface="Arial"/>
              </a:rPr>
              <a:t>, </a:t>
            </a:r>
            <a:r>
              <a:rPr lang="ru-RU" sz="2400" dirty="0" err="1">
                <a:latin typeface="Arial"/>
                <a:cs typeface="Arial"/>
              </a:rPr>
              <a:t>Hero</a:t>
            </a:r>
            <a:r>
              <a:rPr lang="ru-RU" sz="2400" dirty="0">
                <a:latin typeface="Arial"/>
                <a:cs typeface="Arial"/>
              </a:rPr>
              <a:t>, </a:t>
            </a:r>
            <a:r>
              <a:rPr lang="ru-RU" sz="2400" dirty="0" err="1">
                <a:latin typeface="Arial"/>
                <a:cs typeface="Arial"/>
              </a:rPr>
              <a:t>WinchesterChoose</a:t>
            </a:r>
            <a:r>
              <a:rPr lang="ru-RU" sz="2400" dirty="0">
                <a:latin typeface="Arial"/>
                <a:cs typeface="Arial"/>
              </a:rPr>
              <a:t>, </a:t>
            </a:r>
            <a:r>
              <a:rPr lang="ru-RU" sz="2400" dirty="0" err="1">
                <a:latin typeface="Arial"/>
                <a:cs typeface="Arial"/>
              </a:rPr>
              <a:t>Menu</a:t>
            </a:r>
            <a:r>
              <a:rPr lang="ru-RU" sz="2400" dirty="0">
                <a:latin typeface="Arial"/>
                <a:cs typeface="Arial"/>
              </a:rPr>
              <a:t>, </a:t>
            </a:r>
            <a:r>
              <a:rPr lang="ru-RU" sz="2400" dirty="0" err="1">
                <a:latin typeface="Arial"/>
                <a:cs typeface="Arial"/>
              </a:rPr>
              <a:t>Mob</a:t>
            </a:r>
            <a:r>
              <a:rPr lang="ru-RU" sz="2400" dirty="0">
                <a:latin typeface="Arial"/>
                <a:cs typeface="Arial"/>
              </a:rPr>
              <a:t>, </a:t>
            </a:r>
            <a:r>
              <a:rPr lang="ru-RU" sz="2400" dirty="0" err="1">
                <a:latin typeface="Arial"/>
                <a:cs typeface="Arial"/>
              </a:rPr>
              <a:t>MusicChoose</a:t>
            </a:r>
            <a:r>
              <a:rPr lang="ru-RU" sz="2400" dirty="0">
                <a:latin typeface="Arial"/>
                <a:cs typeface="Arial"/>
              </a:rPr>
              <a:t> и </a:t>
            </a:r>
            <a:r>
              <a:rPr lang="ru-RU" sz="2400" dirty="0" err="1">
                <a:latin typeface="Arial"/>
                <a:cs typeface="Arial"/>
              </a:rPr>
              <a:t>Final</a:t>
            </a:r>
            <a:r>
              <a:rPr lang="ru-RU" sz="2400" dirty="0">
                <a:latin typeface="Arial"/>
                <a:cs typeface="Arial"/>
              </a:rPr>
              <a:t> </a:t>
            </a:r>
          </a:p>
        </p:txBody>
      </p:sp>
    </p:spTree>
    <p:extLst>
      <p:ext uri="{BB962C8B-B14F-4D97-AF65-F5344CB8AC3E}">
        <p14:creationId xmlns:p14="http://schemas.microsoft.com/office/powerpoint/2010/main" val="107206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descr="Изображение выглядит как текст&#10;&#10;Автоматически созданное описание">
            <a:extLst>
              <a:ext uri="{FF2B5EF4-FFF2-40B4-BE49-F238E27FC236}">
                <a16:creationId xmlns:a16="http://schemas.microsoft.com/office/drawing/2014/main" id="{A2E2FF29-13D5-498C-9A4B-A95BC614F1C6}"/>
              </a:ext>
            </a:extLst>
          </p:cNvPr>
          <p:cNvPicPr>
            <a:picLocks noChangeAspect="1"/>
          </p:cNvPicPr>
          <p:nvPr/>
        </p:nvPicPr>
        <p:blipFill>
          <a:blip r:embed="rId2"/>
          <a:stretch>
            <a:fillRect/>
          </a:stretch>
        </p:blipFill>
        <p:spPr>
          <a:xfrm>
            <a:off x="2013857" y="2476059"/>
            <a:ext cx="8055428" cy="1905885"/>
          </a:xfrm>
          <a:prstGeom prst="rect">
            <a:avLst/>
          </a:prstGeom>
        </p:spPr>
      </p:pic>
    </p:spTree>
    <p:extLst>
      <p:ext uri="{BB962C8B-B14F-4D97-AF65-F5344CB8AC3E}">
        <p14:creationId xmlns:p14="http://schemas.microsoft.com/office/powerpoint/2010/main" val="207344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a:extLst>
              <a:ext uri="{FF2B5EF4-FFF2-40B4-BE49-F238E27FC236}">
                <a16:creationId xmlns:a16="http://schemas.microsoft.com/office/drawing/2014/main" id="{B9A45DCA-0818-4E9E-8C6E-79CFBFEC136D}"/>
              </a:ext>
            </a:extLst>
          </p:cNvPr>
          <p:cNvPicPr>
            <a:picLocks noChangeAspect="1"/>
          </p:cNvPicPr>
          <p:nvPr/>
        </p:nvPicPr>
        <p:blipFill>
          <a:blip r:embed="rId2"/>
          <a:stretch>
            <a:fillRect/>
          </a:stretch>
        </p:blipFill>
        <p:spPr>
          <a:xfrm>
            <a:off x="936171" y="2059441"/>
            <a:ext cx="10439400" cy="2728231"/>
          </a:xfrm>
          <a:prstGeom prst="rect">
            <a:avLst/>
          </a:prstGeom>
        </p:spPr>
      </p:pic>
    </p:spTree>
    <p:extLst>
      <p:ext uri="{BB962C8B-B14F-4D97-AF65-F5344CB8AC3E}">
        <p14:creationId xmlns:p14="http://schemas.microsoft.com/office/powerpoint/2010/main" val="2002128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descr="Изображение выглядит как текст&#10;&#10;Автоматически созданное описание">
            <a:extLst>
              <a:ext uri="{FF2B5EF4-FFF2-40B4-BE49-F238E27FC236}">
                <a16:creationId xmlns:a16="http://schemas.microsoft.com/office/drawing/2014/main" id="{4CD7C90F-E5A4-41D1-B36C-C91786B0A227}"/>
              </a:ext>
            </a:extLst>
          </p:cNvPr>
          <p:cNvPicPr>
            <a:picLocks noChangeAspect="1"/>
          </p:cNvPicPr>
          <p:nvPr/>
        </p:nvPicPr>
        <p:blipFill>
          <a:blip r:embed="rId2"/>
          <a:stretch>
            <a:fillRect/>
          </a:stretch>
        </p:blipFill>
        <p:spPr>
          <a:xfrm>
            <a:off x="2019300" y="564864"/>
            <a:ext cx="8001000" cy="5718747"/>
          </a:xfrm>
          <a:prstGeom prst="rect">
            <a:avLst/>
          </a:prstGeom>
        </p:spPr>
      </p:pic>
    </p:spTree>
    <p:extLst>
      <p:ext uri="{BB962C8B-B14F-4D97-AF65-F5344CB8AC3E}">
        <p14:creationId xmlns:p14="http://schemas.microsoft.com/office/powerpoint/2010/main" val="104281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41A175-850C-4BB2-A1D2-31C7577B5153}"/>
              </a:ext>
            </a:extLst>
          </p:cNvPr>
          <p:cNvSpPr>
            <a:spLocks noGrp="1"/>
          </p:cNvSpPr>
          <p:nvPr>
            <p:ph type="title"/>
          </p:nvPr>
        </p:nvSpPr>
        <p:spPr/>
        <p:txBody>
          <a:bodyPr/>
          <a:lstStyle/>
          <a:p>
            <a:r>
              <a:rPr lang="ru-RU">
                <a:latin typeface="Arial"/>
                <a:cs typeface="Arial"/>
              </a:rPr>
              <a:t>Возможности для доработки </a:t>
            </a:r>
            <a:endParaRPr lang="ru-RU" dirty="0"/>
          </a:p>
        </p:txBody>
      </p:sp>
      <p:sp>
        <p:nvSpPr>
          <p:cNvPr id="3" name="Объект 2">
            <a:extLst>
              <a:ext uri="{FF2B5EF4-FFF2-40B4-BE49-F238E27FC236}">
                <a16:creationId xmlns:a16="http://schemas.microsoft.com/office/drawing/2014/main" id="{C70CF7B1-EDE6-4845-A21D-92D213C8BE69}"/>
              </a:ext>
            </a:extLst>
          </p:cNvPr>
          <p:cNvSpPr>
            <a:spLocks noGrp="1"/>
          </p:cNvSpPr>
          <p:nvPr>
            <p:ph idx="1"/>
          </p:nvPr>
        </p:nvSpPr>
        <p:spPr/>
        <p:txBody>
          <a:bodyPr vert="horz" lIns="91440" tIns="45720" rIns="91440" bIns="45720" rtlCol="0" anchor="t">
            <a:normAutofit/>
          </a:bodyPr>
          <a:lstStyle/>
          <a:p>
            <a:pPr marL="0" indent="0">
              <a:buNone/>
            </a:pPr>
            <a:r>
              <a:rPr lang="ru-RU" dirty="0">
                <a:latin typeface="Arial"/>
                <a:cs typeface="Arial"/>
              </a:rPr>
              <a:t>К нашей игре можно добавить еще одну базу данных для записи логинов и последних полученных пользователем баллов. Это позволит игроку вернуться снова, не поеряв накопленные баллы. Также для этого понадобится дополнительное окно ввода логина. Кроме того, возможно создание списка самых преуспевающих пользователей, что повысит интерес к игре. Здесь также будет кстати увеличение количесва персонажей в первой базе данных и, </a:t>
            </a:r>
            <a:r>
              <a:rPr lang="ru-RU">
                <a:latin typeface="Arial"/>
                <a:cs typeface="Arial"/>
              </a:rPr>
              <a:t>соответственно, повышение сложности прохождения.</a:t>
            </a:r>
          </a:p>
        </p:txBody>
      </p:sp>
    </p:spTree>
    <p:extLst>
      <p:ext uri="{BB962C8B-B14F-4D97-AF65-F5344CB8AC3E}">
        <p14:creationId xmlns:p14="http://schemas.microsoft.com/office/powerpoint/2010/main" val="500912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SavonVTI</vt:lpstr>
      <vt:lpstr>Игра  "Supernatural:Team free will"</vt:lpstr>
      <vt:lpstr>Идея проекта</vt:lpstr>
      <vt:lpstr>Перед началом игры пользователю будет показан каталог с персонажами </vt:lpstr>
      <vt:lpstr>Презентация PowerPoint</vt:lpstr>
      <vt:lpstr>Реализация</vt:lpstr>
      <vt:lpstr>Презентация PowerPoint</vt:lpstr>
      <vt:lpstr>Презентация PowerPoint</vt:lpstr>
      <vt:lpstr>Презентация PowerPoint</vt:lpstr>
      <vt:lpstr>Возможности для доработки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260</cp:revision>
  <dcterms:created xsi:type="dcterms:W3CDTF">2021-01-14T19:34:08Z</dcterms:created>
  <dcterms:modified xsi:type="dcterms:W3CDTF">2021-01-15T12:42:06Z</dcterms:modified>
</cp:coreProperties>
</file>