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CF1-43D0-4A8B-86DD-CC9D7F2A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4576-EC49-4D97-9AC4-2430DDEC7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7C28-3E71-41B1-9AF4-E1ACAAD5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72B-EF40-423F-93BA-C12C08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CEB3-7CDA-41E0-8776-0C49F6E7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2A2C-C0FA-423F-B100-6265A4AD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B1E0-456C-4FDF-BB23-D6694D93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6902-CD57-4855-B779-76E2C59F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C0EC-D3CB-4984-91A3-7B3EF21B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CB88-F52F-4CC9-9D67-0DE418B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A1C9B-234E-431E-8EC3-D81637E3B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5D13-DF5D-4BD4-A759-312B76C5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27D6-4135-45F9-B6D0-3D72FE6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6A4-AB38-469D-B1D9-3A903113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9605-78AD-4FC6-9384-8E6538A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1E39-EE36-4CF6-992F-5DAFC16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D6A8-1B3D-4E2D-8C13-3068D706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0F37-4CE6-4792-ACA1-068F889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4D88-FDCB-487F-98FA-D6178C5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7050-A68E-4F77-A562-0C298B9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B40A-9AD1-46B3-8CC5-BF3FCD6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4444-DDEF-4779-BDC8-4ABA45F4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45A0-5D8A-451F-8070-853D6B5A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A524-6BEE-4C3A-8CEF-3507BB5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3005-5F7D-467F-BD4D-4739A01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28AB-C6A3-4158-8CDF-F5E7FEC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19E-AE34-4E77-BF43-5481CA17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3560-3110-4964-9E9B-DEEA3401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6CC9-9681-46E7-92B6-B8761A5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94FD-73CF-472B-BE56-188D5D0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ECF4-B026-4837-BA14-5A7167B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58C1-B480-4CBD-AF47-F2048AB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8C11-55CC-4410-A17A-1418D988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0563-7049-4579-9D43-39D12A1E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01017-FCDA-4F0B-9B33-2BD94906F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9E20-342B-4469-9358-563DFB1C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4067-F446-4666-8A85-785071B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BD07F-4F3F-46D7-A863-EBCEFC7E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601C-B3FB-47A2-8986-A5DF6192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897-FED5-404F-BFE7-10CC5758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4EBEA-BAD6-44CB-A0EB-FF865FA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04FA-4822-4083-9D8F-41085188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05A6-97CD-46D2-B9E6-33C108C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C37F-D576-42A9-BC94-40894711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EA17E-8C7D-4BF0-BBFA-9D7C1BE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F4F47-6056-4AAC-B105-C325482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160-7144-4220-8D2C-263547BD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1F44-64B2-4A1D-9043-262BD235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A980-71EF-4E13-AF98-B9DFBB6D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B03A-E6A9-41CD-BB2A-5CAB6715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5C73-6ED2-4121-9361-D9CB4F03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117F-AE35-4D4C-854A-03BCB8D7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593-F52D-4EDD-BEAD-502172D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C2536-35E7-4AD6-9DC7-496A030EA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5EF1-3585-472A-B4A0-0DAEDF45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D138-03DC-414A-8BE0-030BA74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C273-EE45-4E71-ABAF-AE9495D9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0754-681E-45D9-9E69-F3B452B4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E9663-1167-4F22-8EAD-7381DA27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F7A7-2173-4A40-ADF1-34D58747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B41-2221-4931-BB0A-42F5748AB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9183-A5B2-4D62-85B2-880953ACB32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0074-5A22-4FD7-8E4A-B38C649E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D1E-4C18-47C1-A266-C3DD9E08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333E99-0025-4C05-90E5-124FAA52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622" y="2533410"/>
            <a:ext cx="1516084" cy="5106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CA" dirty="0"/>
              <a:t>M</a:t>
            </a:r>
            <a:r>
              <a:rPr lang="en-US" dirty="0"/>
              <a:t>in: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42A63-CDCC-4BFD-A99D-64C201BC140C}"/>
              </a:ext>
            </a:extLst>
          </p:cNvPr>
          <p:cNvSpPr txBox="1"/>
          <p:nvPr/>
        </p:nvSpPr>
        <p:spPr>
          <a:xfrm>
            <a:off x="2192976" y="1447592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955B-9129-4195-BE15-BA9601F1AF4D}"/>
              </a:ext>
            </a:extLst>
          </p:cNvPr>
          <p:cNvSpPr txBox="1"/>
          <p:nvPr/>
        </p:nvSpPr>
        <p:spPr>
          <a:xfrm>
            <a:off x="1769423" y="1448790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2F3F-0ED8-4B14-957B-B8F6C9DD79CE}"/>
              </a:ext>
            </a:extLst>
          </p:cNvPr>
          <p:cNvSpPr txBox="1"/>
          <p:nvPr/>
        </p:nvSpPr>
        <p:spPr>
          <a:xfrm>
            <a:off x="2580901" y="1447592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9D37-D1B6-408C-806E-820208F54FE6}"/>
              </a:ext>
            </a:extLst>
          </p:cNvPr>
          <p:cNvSpPr txBox="1"/>
          <p:nvPr/>
        </p:nvSpPr>
        <p:spPr>
          <a:xfrm>
            <a:off x="1369622" y="1448190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17E94-FADC-4010-A364-CC5B16A91C81}"/>
              </a:ext>
            </a:extLst>
          </p:cNvPr>
          <p:cNvSpPr txBox="1"/>
          <p:nvPr/>
        </p:nvSpPr>
        <p:spPr>
          <a:xfrm>
            <a:off x="2992578" y="1448789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DEA29-A761-498D-AD92-8AD1A4B320A5}"/>
              </a:ext>
            </a:extLst>
          </p:cNvPr>
          <p:cNvSpPr txBox="1"/>
          <p:nvPr/>
        </p:nvSpPr>
        <p:spPr>
          <a:xfrm flipH="1">
            <a:off x="7094518" y="2431450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897CB-DB0C-4BFC-8995-01B3F298F162}"/>
              </a:ext>
            </a:extLst>
          </p:cNvPr>
          <p:cNvSpPr txBox="1"/>
          <p:nvPr/>
        </p:nvSpPr>
        <p:spPr>
          <a:xfrm flipH="1">
            <a:off x="7094518" y="2051262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5BF4A-AE08-4CB6-A020-A1F3DDDAAD33}"/>
              </a:ext>
            </a:extLst>
          </p:cNvPr>
          <p:cNvSpPr txBox="1"/>
          <p:nvPr/>
        </p:nvSpPr>
        <p:spPr>
          <a:xfrm flipH="1">
            <a:off x="7094518" y="2826364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B3980-7908-4B7F-839C-7E0BDEBF8A1B}"/>
              </a:ext>
            </a:extLst>
          </p:cNvPr>
          <p:cNvSpPr txBox="1"/>
          <p:nvPr/>
        </p:nvSpPr>
        <p:spPr>
          <a:xfrm flipH="1">
            <a:off x="7094518" y="1699551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D1BB6-5CD6-4A6E-91BA-A2162E1237ED}"/>
              </a:ext>
            </a:extLst>
          </p:cNvPr>
          <p:cNvSpPr txBox="1"/>
          <p:nvPr/>
        </p:nvSpPr>
        <p:spPr>
          <a:xfrm flipH="1">
            <a:off x="7099371" y="3221278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3</cp:revision>
  <dcterms:created xsi:type="dcterms:W3CDTF">2017-12-18T18:13:47Z</dcterms:created>
  <dcterms:modified xsi:type="dcterms:W3CDTF">2017-12-18T19:11:58Z</dcterms:modified>
</cp:coreProperties>
</file>