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557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7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6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2086</Words>
  <Application>Microsoft Office PowerPoint</Application>
  <PresentationFormat>Widescreen</PresentationFormat>
  <Paragraphs>1561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14</cp:revision>
  <dcterms:created xsi:type="dcterms:W3CDTF">2018-06-19T16:34:11Z</dcterms:created>
  <dcterms:modified xsi:type="dcterms:W3CDTF">2018-06-19T19:27:19Z</dcterms:modified>
</cp:coreProperties>
</file>