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78F9-5FBE-69AC-CD36-9FE63589A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410C4-08A8-20E4-0419-0C0EA0BF7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3BC59-49FF-1BA7-07F2-48C9EF0B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6D4F-B6BD-4B6B-89F9-86CA19187515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BB2B-3D3F-914A-8ACF-786D897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9D83-7DD9-5CA2-DEEC-29AF2AC8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6861-DCD8-40D8-BABE-8969EE37B6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0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19C2-D67E-B7D3-109B-53F51CB3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FCE81-3405-A3FF-F829-6451A431E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F44D9-1A05-C079-C894-37F5709C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6D4F-B6BD-4B6B-89F9-86CA19187515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4247A-2F0F-B8BD-F990-1428D587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A0B4-F020-7CEF-EB73-F35335A3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6861-DCD8-40D8-BABE-8969EE37B6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37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84805-C0F6-9B2D-D288-48C4C1649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58A7C-2C98-71C7-15C0-D0BF9454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02C54-EA43-E3A0-FD75-11BE0E13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6D4F-B6BD-4B6B-89F9-86CA19187515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670E-067D-0B01-2BB2-4ABBDFCD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7011F-6CEB-EBB6-F67E-683E0576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6861-DCD8-40D8-BABE-8969EE37B6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93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D3F7-3BA0-1E03-E010-5D2B9D71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CBB6-08A1-6C16-C66C-66BD011B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46A3-12C8-0F29-D1F5-0F11A055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6D4F-B6BD-4B6B-89F9-86CA19187515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8317-4DEA-3481-CA9B-DFCE2AA5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DDB7-1CDB-F0D5-E649-1D2C8884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6861-DCD8-40D8-BABE-8969EE37B6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4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75F1-0DDD-0662-D28C-8AAAC3EB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9EAC6-7760-455F-483D-7A2552A22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94684-8574-609A-9985-27615A2D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6D4F-B6BD-4B6B-89F9-86CA19187515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DAD1F-E6F3-F6A8-9842-7B129599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DE11C-56D3-7CDD-0A79-5868F542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6861-DCD8-40D8-BABE-8969EE37B6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6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B8D0-D0AB-B267-3787-BA4CFA66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D7D0-D4D5-158D-FACC-87919B41E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7F45A-5A72-4F40-D786-D29CEDEFA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2EA3-ED7F-D383-D805-2FBD790D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6D4F-B6BD-4B6B-89F9-86CA19187515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F9FF-0B75-58D2-5276-69B07D69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AEC60-AA5C-80AE-3C9B-A4157A27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6861-DCD8-40D8-BABE-8969EE37B6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40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4603-0B70-6588-29F1-FE395827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9FD01-6DE2-F57C-78BE-66B40F7C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BBA16-7FA2-9DCA-4388-57938415B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46A58-9565-884B-8A5A-2F42CB0E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23330-E233-A52A-1CC2-4CCED1577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73555-37F8-FEBE-8897-5A4BB14D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6D4F-B6BD-4B6B-89F9-86CA19187515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A4D30-DE32-7B9A-C24F-C4EF6D03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68673-E8A9-E5DA-E023-6DAB8074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6861-DCD8-40D8-BABE-8969EE37B6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70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B7D4-9960-76AA-D443-AE4D3298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1BA3-0D1A-6CDC-6946-A0661E23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6D4F-B6BD-4B6B-89F9-86CA19187515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114BD-124C-DC71-94C5-B2A7B3FD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090FA-DA97-3F20-5F76-BC09F7C5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6861-DCD8-40D8-BABE-8969EE37B6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12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0955D-AD7C-C5CD-55ED-24D393D8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6D4F-B6BD-4B6B-89F9-86CA19187515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6BFB6-A1E0-AF56-FFF6-EC891DC3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4E6A-FEF0-2B74-972A-A6265FB0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6861-DCD8-40D8-BABE-8969EE37B6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96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D16A-BCF5-7FCF-C256-C1ED9252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7EFE-7BBD-0E96-187B-63CBC161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FA101-C241-852D-CC8C-7E1A39E6A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E5711-AA17-5321-6809-563038CB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6D4F-B6BD-4B6B-89F9-86CA19187515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0150A-CF15-8304-E2CF-C0372CE7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729B1-24ED-9D5E-17E3-AA4E55D0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6861-DCD8-40D8-BABE-8969EE37B6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14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6987-1DDF-3BD7-669D-C688BE3B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365B0-8067-462B-E8E8-4BBD7F2CA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BEA51-2397-FC34-7075-5FA43853B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EFD05-8BFE-84BA-5CA7-7A2D8CDB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6D4F-B6BD-4B6B-89F9-86CA19187515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65BD3-5D6E-5AF6-BF66-A893A01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76C80-526D-1AAE-86A5-024C05F9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6861-DCD8-40D8-BABE-8969EE37B6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71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C3441-A75A-1F7D-D8A9-4EDE2924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7041C-DE53-FCA9-F848-783A216B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90B0-0446-108B-61BA-4E4377746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6D4F-B6BD-4B6B-89F9-86CA19187515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0574-A443-D98D-DBC1-B9CB8AED8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B118-0381-DB5C-403C-4E79AF0D3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6861-DCD8-40D8-BABE-8969EE37B6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93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ABDCE9-5E1F-08CD-81D4-934F5453A2F9}"/>
              </a:ext>
            </a:extLst>
          </p:cNvPr>
          <p:cNvSpPr/>
          <p:nvPr/>
        </p:nvSpPr>
        <p:spPr>
          <a:xfrm>
            <a:off x="439907" y="1829571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17DE8-A5F4-902B-DE29-7144E36B7320}"/>
              </a:ext>
            </a:extLst>
          </p:cNvPr>
          <p:cNvSpPr/>
          <p:nvPr/>
        </p:nvSpPr>
        <p:spPr>
          <a:xfrm>
            <a:off x="439906" y="2759978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130DFD-F486-2836-5014-C96B43937755}"/>
              </a:ext>
            </a:extLst>
          </p:cNvPr>
          <p:cNvSpPr/>
          <p:nvPr/>
        </p:nvSpPr>
        <p:spPr>
          <a:xfrm>
            <a:off x="439905" y="3690385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CC62-1643-E863-D0F1-4C3027EA13EC}"/>
              </a:ext>
            </a:extLst>
          </p:cNvPr>
          <p:cNvSpPr/>
          <p:nvPr/>
        </p:nvSpPr>
        <p:spPr>
          <a:xfrm>
            <a:off x="439904" y="4620792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DBC773-9F2F-2F69-9EC2-1E0C2A309375}"/>
              </a:ext>
            </a:extLst>
          </p:cNvPr>
          <p:cNvSpPr/>
          <p:nvPr/>
        </p:nvSpPr>
        <p:spPr>
          <a:xfrm>
            <a:off x="3452951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3CE831-00B5-8EBC-3987-A000A2371B98}"/>
              </a:ext>
            </a:extLst>
          </p:cNvPr>
          <p:cNvSpPr/>
          <p:nvPr/>
        </p:nvSpPr>
        <p:spPr>
          <a:xfrm>
            <a:off x="3452951" y="1904157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36C3A-F4D2-03C8-3FA1-096D5F6B157F}"/>
              </a:ext>
            </a:extLst>
          </p:cNvPr>
          <p:cNvSpPr/>
          <p:nvPr/>
        </p:nvSpPr>
        <p:spPr>
          <a:xfrm>
            <a:off x="3452950" y="2847389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33CB9-2C6D-05EF-37C4-0CCBF6836279}"/>
              </a:ext>
            </a:extLst>
          </p:cNvPr>
          <p:cNvSpPr/>
          <p:nvPr/>
        </p:nvSpPr>
        <p:spPr>
          <a:xfrm>
            <a:off x="3452949" y="377779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AF8341-478D-760B-1BDE-7D63F242BD67}"/>
              </a:ext>
            </a:extLst>
          </p:cNvPr>
          <p:cNvSpPr/>
          <p:nvPr/>
        </p:nvSpPr>
        <p:spPr>
          <a:xfrm>
            <a:off x="65317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5EF0C-45AE-F9B1-12B2-F5469DAB6BEB}"/>
              </a:ext>
            </a:extLst>
          </p:cNvPr>
          <p:cNvSpPr/>
          <p:nvPr/>
        </p:nvSpPr>
        <p:spPr>
          <a:xfrm>
            <a:off x="6531710" y="190415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C36B-27F6-0A38-5FE8-30E931200DFC}"/>
              </a:ext>
            </a:extLst>
          </p:cNvPr>
          <p:cNvSpPr/>
          <p:nvPr/>
        </p:nvSpPr>
        <p:spPr>
          <a:xfrm>
            <a:off x="6531710" y="2825861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204B4-DFE7-772E-0A55-910F71F516C1}"/>
              </a:ext>
            </a:extLst>
          </p:cNvPr>
          <p:cNvSpPr/>
          <p:nvPr/>
        </p:nvSpPr>
        <p:spPr>
          <a:xfrm>
            <a:off x="92894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802D-4079-8933-7770-5DA8E5FA441D}"/>
              </a:ext>
            </a:extLst>
          </p:cNvPr>
          <p:cNvSpPr/>
          <p:nvPr/>
        </p:nvSpPr>
        <p:spPr>
          <a:xfrm>
            <a:off x="9289410" y="1916982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F7634-A777-B1C2-1680-94F519E81C68}"/>
              </a:ext>
            </a:extLst>
          </p:cNvPr>
          <p:cNvSpPr/>
          <p:nvPr/>
        </p:nvSpPr>
        <p:spPr>
          <a:xfrm>
            <a:off x="9289410" y="2834563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721D0-084F-4E55-5919-E3C706D92789}"/>
              </a:ext>
            </a:extLst>
          </p:cNvPr>
          <p:cNvSpPr/>
          <p:nvPr/>
        </p:nvSpPr>
        <p:spPr>
          <a:xfrm>
            <a:off x="802030" y="5054752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6E5CA2-A95D-9303-C391-50D31BFE88F5}"/>
              </a:ext>
            </a:extLst>
          </p:cNvPr>
          <p:cNvSpPr/>
          <p:nvPr/>
        </p:nvSpPr>
        <p:spPr>
          <a:xfrm>
            <a:off x="2836875" y="433961"/>
            <a:ext cx="8553095" cy="4800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17012C-341F-3964-5475-233694CC9B8F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09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CABC36B-27F6-0A38-5FE8-30E931200DFC}"/>
              </a:ext>
            </a:extLst>
          </p:cNvPr>
          <p:cNvSpPr/>
          <p:nvPr/>
        </p:nvSpPr>
        <p:spPr>
          <a:xfrm>
            <a:off x="6531710" y="2825861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204B4-DFE7-772E-0A55-910F71F516C1}"/>
              </a:ext>
            </a:extLst>
          </p:cNvPr>
          <p:cNvSpPr/>
          <p:nvPr/>
        </p:nvSpPr>
        <p:spPr>
          <a:xfrm>
            <a:off x="92894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802D-4079-8933-7770-5DA8E5FA441D}"/>
              </a:ext>
            </a:extLst>
          </p:cNvPr>
          <p:cNvSpPr/>
          <p:nvPr/>
        </p:nvSpPr>
        <p:spPr>
          <a:xfrm>
            <a:off x="8994393" y="369116"/>
            <a:ext cx="2757701" cy="2966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F7634-A777-B1C2-1680-94F519E81C68}"/>
              </a:ext>
            </a:extLst>
          </p:cNvPr>
          <p:cNvSpPr/>
          <p:nvPr/>
        </p:nvSpPr>
        <p:spPr>
          <a:xfrm>
            <a:off x="9289410" y="2834563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19453-70DD-FD9B-F2C9-BA76203C81BF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62D175-9E38-1D96-7DCF-D1598D134987}"/>
              </a:ext>
            </a:extLst>
          </p:cNvPr>
          <p:cNvSpPr/>
          <p:nvPr/>
        </p:nvSpPr>
        <p:spPr>
          <a:xfrm>
            <a:off x="7288117" y="3441968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5F542-E62B-E2F0-8948-1AEA64AF833B}"/>
              </a:ext>
            </a:extLst>
          </p:cNvPr>
          <p:cNvSpPr/>
          <p:nvPr/>
        </p:nvSpPr>
        <p:spPr>
          <a:xfrm>
            <a:off x="8849867" y="3862177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9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8204B4-DFE7-772E-0A55-910F71F516C1}"/>
              </a:ext>
            </a:extLst>
          </p:cNvPr>
          <p:cNvSpPr/>
          <p:nvPr/>
        </p:nvSpPr>
        <p:spPr>
          <a:xfrm>
            <a:off x="92894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802D-4079-8933-7770-5DA8E5FA441D}"/>
              </a:ext>
            </a:extLst>
          </p:cNvPr>
          <p:cNvSpPr/>
          <p:nvPr/>
        </p:nvSpPr>
        <p:spPr>
          <a:xfrm>
            <a:off x="8767890" y="394283"/>
            <a:ext cx="2876029" cy="319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F7634-A777-B1C2-1680-94F519E81C68}"/>
              </a:ext>
            </a:extLst>
          </p:cNvPr>
          <p:cNvSpPr/>
          <p:nvPr/>
        </p:nvSpPr>
        <p:spPr>
          <a:xfrm>
            <a:off x="9289410" y="2834563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19453-70DD-FD9B-F2C9-BA76203C81BF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62D175-9E38-1D96-7DCF-D1598D134987}"/>
              </a:ext>
            </a:extLst>
          </p:cNvPr>
          <p:cNvSpPr/>
          <p:nvPr/>
        </p:nvSpPr>
        <p:spPr>
          <a:xfrm>
            <a:off x="6902224" y="3589312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5F542-E62B-E2F0-8948-1AEA64AF833B}"/>
              </a:ext>
            </a:extLst>
          </p:cNvPr>
          <p:cNvSpPr/>
          <p:nvPr/>
        </p:nvSpPr>
        <p:spPr>
          <a:xfrm>
            <a:off x="8849867" y="3862177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29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8204B4-DFE7-772E-0A55-910F71F516C1}"/>
              </a:ext>
            </a:extLst>
          </p:cNvPr>
          <p:cNvSpPr/>
          <p:nvPr/>
        </p:nvSpPr>
        <p:spPr>
          <a:xfrm>
            <a:off x="9386098" y="190415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F7634-A777-B1C2-1680-94F519E81C68}"/>
              </a:ext>
            </a:extLst>
          </p:cNvPr>
          <p:cNvSpPr/>
          <p:nvPr/>
        </p:nvSpPr>
        <p:spPr>
          <a:xfrm>
            <a:off x="9289410" y="2834563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19453-70DD-FD9B-F2C9-BA76203C81BF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5F542-E62B-E2F0-8948-1AEA64AF833B}"/>
              </a:ext>
            </a:extLst>
          </p:cNvPr>
          <p:cNvSpPr/>
          <p:nvPr/>
        </p:nvSpPr>
        <p:spPr>
          <a:xfrm>
            <a:off x="8849867" y="3862177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1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A5F7634-A777-B1C2-1680-94F519E81C68}"/>
              </a:ext>
            </a:extLst>
          </p:cNvPr>
          <p:cNvSpPr/>
          <p:nvPr/>
        </p:nvSpPr>
        <p:spPr>
          <a:xfrm>
            <a:off x="9289410" y="2834563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19453-70DD-FD9B-F2C9-BA76203C81BF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5F542-E62B-E2F0-8948-1AEA64AF833B}"/>
              </a:ext>
            </a:extLst>
          </p:cNvPr>
          <p:cNvSpPr/>
          <p:nvPr/>
        </p:nvSpPr>
        <p:spPr>
          <a:xfrm>
            <a:off x="8849867" y="3862177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4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E19453-70DD-FD9B-F2C9-BA76203C81BF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5F542-E62B-E2F0-8948-1AEA64AF833B}"/>
              </a:ext>
            </a:extLst>
          </p:cNvPr>
          <p:cNvSpPr/>
          <p:nvPr/>
        </p:nvSpPr>
        <p:spPr>
          <a:xfrm>
            <a:off x="8849867" y="3862177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44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25F542-E62B-E2F0-8948-1AEA64AF833B}"/>
              </a:ext>
            </a:extLst>
          </p:cNvPr>
          <p:cNvSpPr/>
          <p:nvPr/>
        </p:nvSpPr>
        <p:spPr>
          <a:xfrm>
            <a:off x="8849867" y="3862177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1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-5571"/>
            <a:ext cx="11698941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E17DE8-A5F4-902B-DE29-7144E36B7320}"/>
              </a:ext>
            </a:extLst>
          </p:cNvPr>
          <p:cNvSpPr/>
          <p:nvPr/>
        </p:nvSpPr>
        <p:spPr>
          <a:xfrm>
            <a:off x="439906" y="2759978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130DFD-F486-2836-5014-C96B43937755}"/>
              </a:ext>
            </a:extLst>
          </p:cNvPr>
          <p:cNvSpPr/>
          <p:nvPr/>
        </p:nvSpPr>
        <p:spPr>
          <a:xfrm>
            <a:off x="439905" y="3690385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CC62-1643-E863-D0F1-4C3027EA13EC}"/>
              </a:ext>
            </a:extLst>
          </p:cNvPr>
          <p:cNvSpPr/>
          <p:nvPr/>
        </p:nvSpPr>
        <p:spPr>
          <a:xfrm>
            <a:off x="439904" y="4620792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DBC773-9F2F-2F69-9EC2-1E0C2A309375}"/>
              </a:ext>
            </a:extLst>
          </p:cNvPr>
          <p:cNvSpPr/>
          <p:nvPr/>
        </p:nvSpPr>
        <p:spPr>
          <a:xfrm>
            <a:off x="3452951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3CE831-00B5-8EBC-3987-A000A2371B98}"/>
              </a:ext>
            </a:extLst>
          </p:cNvPr>
          <p:cNvSpPr/>
          <p:nvPr/>
        </p:nvSpPr>
        <p:spPr>
          <a:xfrm>
            <a:off x="3452951" y="1904157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36C3A-F4D2-03C8-3FA1-096D5F6B157F}"/>
              </a:ext>
            </a:extLst>
          </p:cNvPr>
          <p:cNvSpPr/>
          <p:nvPr/>
        </p:nvSpPr>
        <p:spPr>
          <a:xfrm>
            <a:off x="3452950" y="2847389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33CB9-2C6D-05EF-37C4-0CCBF6836279}"/>
              </a:ext>
            </a:extLst>
          </p:cNvPr>
          <p:cNvSpPr/>
          <p:nvPr/>
        </p:nvSpPr>
        <p:spPr>
          <a:xfrm>
            <a:off x="3452949" y="377779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AF8341-478D-760B-1BDE-7D63F242BD67}"/>
              </a:ext>
            </a:extLst>
          </p:cNvPr>
          <p:cNvSpPr/>
          <p:nvPr/>
        </p:nvSpPr>
        <p:spPr>
          <a:xfrm>
            <a:off x="65317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5EF0C-45AE-F9B1-12B2-F5469DAB6BEB}"/>
              </a:ext>
            </a:extLst>
          </p:cNvPr>
          <p:cNvSpPr/>
          <p:nvPr/>
        </p:nvSpPr>
        <p:spPr>
          <a:xfrm>
            <a:off x="6531710" y="190415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C36B-27F6-0A38-5FE8-30E931200DFC}"/>
              </a:ext>
            </a:extLst>
          </p:cNvPr>
          <p:cNvSpPr/>
          <p:nvPr/>
        </p:nvSpPr>
        <p:spPr>
          <a:xfrm>
            <a:off x="6531710" y="2825861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204B4-DFE7-772E-0A55-910F71F516C1}"/>
              </a:ext>
            </a:extLst>
          </p:cNvPr>
          <p:cNvSpPr/>
          <p:nvPr/>
        </p:nvSpPr>
        <p:spPr>
          <a:xfrm>
            <a:off x="92894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802D-4079-8933-7770-5DA8E5FA441D}"/>
              </a:ext>
            </a:extLst>
          </p:cNvPr>
          <p:cNvSpPr/>
          <p:nvPr/>
        </p:nvSpPr>
        <p:spPr>
          <a:xfrm>
            <a:off x="9289410" y="1916982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F7634-A777-B1C2-1680-94F519E81C68}"/>
              </a:ext>
            </a:extLst>
          </p:cNvPr>
          <p:cNvSpPr/>
          <p:nvPr/>
        </p:nvSpPr>
        <p:spPr>
          <a:xfrm>
            <a:off x="9289410" y="2834563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435914-73C9-B98D-5066-10D32B6B3AE1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6CF06-D722-042D-1475-9232714E888F}"/>
              </a:ext>
            </a:extLst>
          </p:cNvPr>
          <p:cNvSpPr/>
          <p:nvPr/>
        </p:nvSpPr>
        <p:spPr>
          <a:xfrm>
            <a:off x="686411" y="5146138"/>
            <a:ext cx="3340304" cy="81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6574A-DAAC-DC72-1B41-0403ED29CCC0}"/>
              </a:ext>
            </a:extLst>
          </p:cNvPr>
          <p:cNvSpPr/>
          <p:nvPr/>
        </p:nvSpPr>
        <p:spPr>
          <a:xfrm>
            <a:off x="2827089" y="226504"/>
            <a:ext cx="9077403" cy="6693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28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130DFD-F486-2836-5014-C96B43937755}"/>
              </a:ext>
            </a:extLst>
          </p:cNvPr>
          <p:cNvSpPr/>
          <p:nvPr/>
        </p:nvSpPr>
        <p:spPr>
          <a:xfrm>
            <a:off x="439905" y="3690385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CC62-1643-E863-D0F1-4C3027EA13EC}"/>
              </a:ext>
            </a:extLst>
          </p:cNvPr>
          <p:cNvSpPr/>
          <p:nvPr/>
        </p:nvSpPr>
        <p:spPr>
          <a:xfrm>
            <a:off x="439904" y="4620792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DBC773-9F2F-2F69-9EC2-1E0C2A309375}"/>
              </a:ext>
            </a:extLst>
          </p:cNvPr>
          <p:cNvSpPr/>
          <p:nvPr/>
        </p:nvSpPr>
        <p:spPr>
          <a:xfrm>
            <a:off x="3452951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3CE831-00B5-8EBC-3987-A000A2371B98}"/>
              </a:ext>
            </a:extLst>
          </p:cNvPr>
          <p:cNvSpPr/>
          <p:nvPr/>
        </p:nvSpPr>
        <p:spPr>
          <a:xfrm>
            <a:off x="3452951" y="1904157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36C3A-F4D2-03C8-3FA1-096D5F6B157F}"/>
              </a:ext>
            </a:extLst>
          </p:cNvPr>
          <p:cNvSpPr/>
          <p:nvPr/>
        </p:nvSpPr>
        <p:spPr>
          <a:xfrm>
            <a:off x="3452950" y="2847389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33CB9-2C6D-05EF-37C4-0CCBF6836279}"/>
              </a:ext>
            </a:extLst>
          </p:cNvPr>
          <p:cNvSpPr/>
          <p:nvPr/>
        </p:nvSpPr>
        <p:spPr>
          <a:xfrm>
            <a:off x="3452949" y="377779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AF8341-478D-760B-1BDE-7D63F242BD67}"/>
              </a:ext>
            </a:extLst>
          </p:cNvPr>
          <p:cNvSpPr/>
          <p:nvPr/>
        </p:nvSpPr>
        <p:spPr>
          <a:xfrm>
            <a:off x="65317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5EF0C-45AE-F9B1-12B2-F5469DAB6BEB}"/>
              </a:ext>
            </a:extLst>
          </p:cNvPr>
          <p:cNvSpPr/>
          <p:nvPr/>
        </p:nvSpPr>
        <p:spPr>
          <a:xfrm>
            <a:off x="6531710" y="190415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C36B-27F6-0A38-5FE8-30E931200DFC}"/>
              </a:ext>
            </a:extLst>
          </p:cNvPr>
          <p:cNvSpPr/>
          <p:nvPr/>
        </p:nvSpPr>
        <p:spPr>
          <a:xfrm>
            <a:off x="6531710" y="2825861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204B4-DFE7-772E-0A55-910F71F516C1}"/>
              </a:ext>
            </a:extLst>
          </p:cNvPr>
          <p:cNvSpPr/>
          <p:nvPr/>
        </p:nvSpPr>
        <p:spPr>
          <a:xfrm>
            <a:off x="92894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802D-4079-8933-7770-5DA8E5FA441D}"/>
              </a:ext>
            </a:extLst>
          </p:cNvPr>
          <p:cNvSpPr/>
          <p:nvPr/>
        </p:nvSpPr>
        <p:spPr>
          <a:xfrm>
            <a:off x="9289410" y="1916982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F7634-A777-B1C2-1680-94F519E81C68}"/>
              </a:ext>
            </a:extLst>
          </p:cNvPr>
          <p:cNvSpPr/>
          <p:nvPr/>
        </p:nvSpPr>
        <p:spPr>
          <a:xfrm>
            <a:off x="9289410" y="2834563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10F74-E573-47D4-A0FF-8D1D2F606685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DE138F-A006-4C95-3D63-32A9E0913472}"/>
              </a:ext>
            </a:extLst>
          </p:cNvPr>
          <p:cNvSpPr/>
          <p:nvPr/>
        </p:nvSpPr>
        <p:spPr>
          <a:xfrm>
            <a:off x="2818701" y="310394"/>
            <a:ext cx="9085792" cy="66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FE1D7-FE85-E384-9D6E-50703B2ECBBA}"/>
              </a:ext>
            </a:extLst>
          </p:cNvPr>
          <p:cNvSpPr/>
          <p:nvPr/>
        </p:nvSpPr>
        <p:spPr>
          <a:xfrm>
            <a:off x="545682" y="5371558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9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DBC773-9F2F-2F69-9EC2-1E0C2A309375}"/>
              </a:ext>
            </a:extLst>
          </p:cNvPr>
          <p:cNvSpPr/>
          <p:nvPr/>
        </p:nvSpPr>
        <p:spPr>
          <a:xfrm>
            <a:off x="3452951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3CE831-00B5-8EBC-3987-A000A2371B98}"/>
              </a:ext>
            </a:extLst>
          </p:cNvPr>
          <p:cNvSpPr/>
          <p:nvPr/>
        </p:nvSpPr>
        <p:spPr>
          <a:xfrm>
            <a:off x="3452951" y="1904157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36C3A-F4D2-03C8-3FA1-096D5F6B157F}"/>
              </a:ext>
            </a:extLst>
          </p:cNvPr>
          <p:cNvSpPr/>
          <p:nvPr/>
        </p:nvSpPr>
        <p:spPr>
          <a:xfrm>
            <a:off x="3452950" y="2847389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33CB9-2C6D-05EF-37C4-0CCBF6836279}"/>
              </a:ext>
            </a:extLst>
          </p:cNvPr>
          <p:cNvSpPr/>
          <p:nvPr/>
        </p:nvSpPr>
        <p:spPr>
          <a:xfrm>
            <a:off x="3452949" y="377779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AF8341-478D-760B-1BDE-7D63F242BD67}"/>
              </a:ext>
            </a:extLst>
          </p:cNvPr>
          <p:cNvSpPr/>
          <p:nvPr/>
        </p:nvSpPr>
        <p:spPr>
          <a:xfrm>
            <a:off x="65317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5EF0C-45AE-F9B1-12B2-F5469DAB6BEB}"/>
              </a:ext>
            </a:extLst>
          </p:cNvPr>
          <p:cNvSpPr/>
          <p:nvPr/>
        </p:nvSpPr>
        <p:spPr>
          <a:xfrm>
            <a:off x="6531710" y="190415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C36B-27F6-0A38-5FE8-30E931200DFC}"/>
              </a:ext>
            </a:extLst>
          </p:cNvPr>
          <p:cNvSpPr/>
          <p:nvPr/>
        </p:nvSpPr>
        <p:spPr>
          <a:xfrm>
            <a:off x="6531710" y="2825861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204B4-DFE7-772E-0A55-910F71F516C1}"/>
              </a:ext>
            </a:extLst>
          </p:cNvPr>
          <p:cNvSpPr/>
          <p:nvPr/>
        </p:nvSpPr>
        <p:spPr>
          <a:xfrm>
            <a:off x="92894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802D-4079-8933-7770-5DA8E5FA441D}"/>
              </a:ext>
            </a:extLst>
          </p:cNvPr>
          <p:cNvSpPr/>
          <p:nvPr/>
        </p:nvSpPr>
        <p:spPr>
          <a:xfrm>
            <a:off x="9289410" y="1916982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F7634-A777-B1C2-1680-94F519E81C68}"/>
              </a:ext>
            </a:extLst>
          </p:cNvPr>
          <p:cNvSpPr/>
          <p:nvPr/>
        </p:nvSpPr>
        <p:spPr>
          <a:xfrm>
            <a:off x="9289410" y="2834563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B7E5B-27D5-9453-A4BD-3E3F83F2FD26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41C009-D21B-8BBE-74BC-94CD714FCB24}"/>
              </a:ext>
            </a:extLst>
          </p:cNvPr>
          <p:cNvSpPr/>
          <p:nvPr/>
        </p:nvSpPr>
        <p:spPr>
          <a:xfrm>
            <a:off x="718570" y="5372399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A03D9-708E-37B1-ED68-FD1556032650}"/>
              </a:ext>
            </a:extLst>
          </p:cNvPr>
          <p:cNvSpPr/>
          <p:nvPr/>
        </p:nvSpPr>
        <p:spPr>
          <a:xfrm>
            <a:off x="2600587" y="218114"/>
            <a:ext cx="9344883" cy="6639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82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3CE831-00B5-8EBC-3987-A000A2371B98}"/>
              </a:ext>
            </a:extLst>
          </p:cNvPr>
          <p:cNvSpPr/>
          <p:nvPr/>
        </p:nvSpPr>
        <p:spPr>
          <a:xfrm>
            <a:off x="3452951" y="1904157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36C3A-F4D2-03C8-3FA1-096D5F6B157F}"/>
              </a:ext>
            </a:extLst>
          </p:cNvPr>
          <p:cNvSpPr/>
          <p:nvPr/>
        </p:nvSpPr>
        <p:spPr>
          <a:xfrm>
            <a:off x="3452950" y="2847389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33CB9-2C6D-05EF-37C4-0CCBF6836279}"/>
              </a:ext>
            </a:extLst>
          </p:cNvPr>
          <p:cNvSpPr/>
          <p:nvPr/>
        </p:nvSpPr>
        <p:spPr>
          <a:xfrm>
            <a:off x="3452949" y="377779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AF8341-478D-760B-1BDE-7D63F242BD67}"/>
              </a:ext>
            </a:extLst>
          </p:cNvPr>
          <p:cNvSpPr/>
          <p:nvPr/>
        </p:nvSpPr>
        <p:spPr>
          <a:xfrm>
            <a:off x="65317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5EF0C-45AE-F9B1-12B2-F5469DAB6BEB}"/>
              </a:ext>
            </a:extLst>
          </p:cNvPr>
          <p:cNvSpPr/>
          <p:nvPr/>
        </p:nvSpPr>
        <p:spPr>
          <a:xfrm>
            <a:off x="6531710" y="190415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C36B-27F6-0A38-5FE8-30E931200DFC}"/>
              </a:ext>
            </a:extLst>
          </p:cNvPr>
          <p:cNvSpPr/>
          <p:nvPr/>
        </p:nvSpPr>
        <p:spPr>
          <a:xfrm>
            <a:off x="6531710" y="2825861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204B4-DFE7-772E-0A55-910F71F516C1}"/>
              </a:ext>
            </a:extLst>
          </p:cNvPr>
          <p:cNvSpPr/>
          <p:nvPr/>
        </p:nvSpPr>
        <p:spPr>
          <a:xfrm>
            <a:off x="92894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802D-4079-8933-7770-5DA8E5FA441D}"/>
              </a:ext>
            </a:extLst>
          </p:cNvPr>
          <p:cNvSpPr/>
          <p:nvPr/>
        </p:nvSpPr>
        <p:spPr>
          <a:xfrm>
            <a:off x="9289410" y="1916982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F7634-A777-B1C2-1680-94F519E81C68}"/>
              </a:ext>
            </a:extLst>
          </p:cNvPr>
          <p:cNvSpPr/>
          <p:nvPr/>
        </p:nvSpPr>
        <p:spPr>
          <a:xfrm>
            <a:off x="9289410" y="2834563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19453-70DD-FD9B-F2C9-BA76203C81BF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8BFD-3104-B3C4-0901-FEEB40E262F8}"/>
              </a:ext>
            </a:extLst>
          </p:cNvPr>
          <p:cNvSpPr/>
          <p:nvPr/>
        </p:nvSpPr>
        <p:spPr>
          <a:xfrm>
            <a:off x="4454553" y="4010612"/>
            <a:ext cx="7449939" cy="2909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2AD894-161A-0618-4143-4E363DDE4F46}"/>
              </a:ext>
            </a:extLst>
          </p:cNvPr>
          <p:cNvSpPr/>
          <p:nvPr/>
        </p:nvSpPr>
        <p:spPr>
          <a:xfrm>
            <a:off x="5855515" y="360728"/>
            <a:ext cx="6048977" cy="6559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1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E36C3A-F4D2-03C8-3FA1-096D5F6B157F}"/>
              </a:ext>
            </a:extLst>
          </p:cNvPr>
          <p:cNvSpPr/>
          <p:nvPr/>
        </p:nvSpPr>
        <p:spPr>
          <a:xfrm>
            <a:off x="3452950" y="2847389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33CB9-2C6D-05EF-37C4-0CCBF6836279}"/>
              </a:ext>
            </a:extLst>
          </p:cNvPr>
          <p:cNvSpPr/>
          <p:nvPr/>
        </p:nvSpPr>
        <p:spPr>
          <a:xfrm>
            <a:off x="3452949" y="377779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AF8341-478D-760B-1BDE-7D63F242BD67}"/>
              </a:ext>
            </a:extLst>
          </p:cNvPr>
          <p:cNvSpPr/>
          <p:nvPr/>
        </p:nvSpPr>
        <p:spPr>
          <a:xfrm>
            <a:off x="65317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5EF0C-45AE-F9B1-12B2-F5469DAB6BEB}"/>
              </a:ext>
            </a:extLst>
          </p:cNvPr>
          <p:cNvSpPr/>
          <p:nvPr/>
        </p:nvSpPr>
        <p:spPr>
          <a:xfrm>
            <a:off x="6531710" y="190415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C36B-27F6-0A38-5FE8-30E931200DFC}"/>
              </a:ext>
            </a:extLst>
          </p:cNvPr>
          <p:cNvSpPr/>
          <p:nvPr/>
        </p:nvSpPr>
        <p:spPr>
          <a:xfrm>
            <a:off x="6531710" y="2825861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204B4-DFE7-772E-0A55-910F71F516C1}"/>
              </a:ext>
            </a:extLst>
          </p:cNvPr>
          <p:cNvSpPr/>
          <p:nvPr/>
        </p:nvSpPr>
        <p:spPr>
          <a:xfrm>
            <a:off x="92894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802D-4079-8933-7770-5DA8E5FA441D}"/>
              </a:ext>
            </a:extLst>
          </p:cNvPr>
          <p:cNvSpPr/>
          <p:nvPr/>
        </p:nvSpPr>
        <p:spPr>
          <a:xfrm>
            <a:off x="9289410" y="1916982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F7634-A777-B1C2-1680-94F519E81C68}"/>
              </a:ext>
            </a:extLst>
          </p:cNvPr>
          <p:cNvSpPr/>
          <p:nvPr/>
        </p:nvSpPr>
        <p:spPr>
          <a:xfrm>
            <a:off x="9289410" y="2834563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19453-70DD-FD9B-F2C9-BA76203C81BF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8BFD-3104-B3C4-0901-FEEB40E262F8}"/>
              </a:ext>
            </a:extLst>
          </p:cNvPr>
          <p:cNvSpPr/>
          <p:nvPr/>
        </p:nvSpPr>
        <p:spPr>
          <a:xfrm>
            <a:off x="4454553" y="4010612"/>
            <a:ext cx="7449939" cy="2909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2AD894-161A-0618-4143-4E363DDE4F46}"/>
              </a:ext>
            </a:extLst>
          </p:cNvPr>
          <p:cNvSpPr/>
          <p:nvPr/>
        </p:nvSpPr>
        <p:spPr>
          <a:xfrm>
            <a:off x="5855515" y="360728"/>
            <a:ext cx="6048977" cy="6559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63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733CB9-2C6D-05EF-37C4-0CCBF6836279}"/>
              </a:ext>
            </a:extLst>
          </p:cNvPr>
          <p:cNvSpPr/>
          <p:nvPr/>
        </p:nvSpPr>
        <p:spPr>
          <a:xfrm>
            <a:off x="3452949" y="377779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AF8341-478D-760B-1BDE-7D63F242BD67}"/>
              </a:ext>
            </a:extLst>
          </p:cNvPr>
          <p:cNvSpPr/>
          <p:nvPr/>
        </p:nvSpPr>
        <p:spPr>
          <a:xfrm>
            <a:off x="65317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5EF0C-45AE-F9B1-12B2-F5469DAB6BEB}"/>
              </a:ext>
            </a:extLst>
          </p:cNvPr>
          <p:cNvSpPr/>
          <p:nvPr/>
        </p:nvSpPr>
        <p:spPr>
          <a:xfrm>
            <a:off x="6531710" y="190415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C36B-27F6-0A38-5FE8-30E931200DFC}"/>
              </a:ext>
            </a:extLst>
          </p:cNvPr>
          <p:cNvSpPr/>
          <p:nvPr/>
        </p:nvSpPr>
        <p:spPr>
          <a:xfrm>
            <a:off x="6531710" y="2825861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204B4-DFE7-772E-0A55-910F71F516C1}"/>
              </a:ext>
            </a:extLst>
          </p:cNvPr>
          <p:cNvSpPr/>
          <p:nvPr/>
        </p:nvSpPr>
        <p:spPr>
          <a:xfrm>
            <a:off x="92894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802D-4079-8933-7770-5DA8E5FA441D}"/>
              </a:ext>
            </a:extLst>
          </p:cNvPr>
          <p:cNvSpPr/>
          <p:nvPr/>
        </p:nvSpPr>
        <p:spPr>
          <a:xfrm>
            <a:off x="9289410" y="1916982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F7634-A777-B1C2-1680-94F519E81C68}"/>
              </a:ext>
            </a:extLst>
          </p:cNvPr>
          <p:cNvSpPr/>
          <p:nvPr/>
        </p:nvSpPr>
        <p:spPr>
          <a:xfrm>
            <a:off x="9289410" y="2834563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19453-70DD-FD9B-F2C9-BA76203C81BF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8BFD-3104-B3C4-0901-FEEB40E262F8}"/>
              </a:ext>
            </a:extLst>
          </p:cNvPr>
          <p:cNvSpPr/>
          <p:nvPr/>
        </p:nvSpPr>
        <p:spPr>
          <a:xfrm>
            <a:off x="4454553" y="4010612"/>
            <a:ext cx="7449939" cy="2909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2AD894-161A-0618-4143-4E363DDE4F46}"/>
              </a:ext>
            </a:extLst>
          </p:cNvPr>
          <p:cNvSpPr/>
          <p:nvPr/>
        </p:nvSpPr>
        <p:spPr>
          <a:xfrm>
            <a:off x="5855515" y="360728"/>
            <a:ext cx="6048977" cy="6559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0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AF8341-478D-760B-1BDE-7D63F242BD67}"/>
              </a:ext>
            </a:extLst>
          </p:cNvPr>
          <p:cNvSpPr/>
          <p:nvPr/>
        </p:nvSpPr>
        <p:spPr>
          <a:xfrm>
            <a:off x="65317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5EF0C-45AE-F9B1-12B2-F5469DAB6BEB}"/>
              </a:ext>
            </a:extLst>
          </p:cNvPr>
          <p:cNvSpPr/>
          <p:nvPr/>
        </p:nvSpPr>
        <p:spPr>
          <a:xfrm>
            <a:off x="6531710" y="190415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C36B-27F6-0A38-5FE8-30E931200DFC}"/>
              </a:ext>
            </a:extLst>
          </p:cNvPr>
          <p:cNvSpPr/>
          <p:nvPr/>
        </p:nvSpPr>
        <p:spPr>
          <a:xfrm>
            <a:off x="6531710" y="2825861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204B4-DFE7-772E-0A55-910F71F516C1}"/>
              </a:ext>
            </a:extLst>
          </p:cNvPr>
          <p:cNvSpPr/>
          <p:nvPr/>
        </p:nvSpPr>
        <p:spPr>
          <a:xfrm>
            <a:off x="92894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802D-4079-8933-7770-5DA8E5FA441D}"/>
              </a:ext>
            </a:extLst>
          </p:cNvPr>
          <p:cNvSpPr/>
          <p:nvPr/>
        </p:nvSpPr>
        <p:spPr>
          <a:xfrm>
            <a:off x="9289410" y="1916982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F7634-A777-B1C2-1680-94F519E81C68}"/>
              </a:ext>
            </a:extLst>
          </p:cNvPr>
          <p:cNvSpPr/>
          <p:nvPr/>
        </p:nvSpPr>
        <p:spPr>
          <a:xfrm>
            <a:off x="9289410" y="2834563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19453-70DD-FD9B-F2C9-BA76203C81BF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8BFD-3104-B3C4-0901-FEEB40E262F8}"/>
              </a:ext>
            </a:extLst>
          </p:cNvPr>
          <p:cNvSpPr/>
          <p:nvPr/>
        </p:nvSpPr>
        <p:spPr>
          <a:xfrm>
            <a:off x="4253219" y="4462943"/>
            <a:ext cx="7651274" cy="2457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2AD894-161A-0618-4143-4E363DDE4F46}"/>
              </a:ext>
            </a:extLst>
          </p:cNvPr>
          <p:cNvSpPr/>
          <p:nvPr/>
        </p:nvSpPr>
        <p:spPr>
          <a:xfrm>
            <a:off x="5660291" y="3078760"/>
            <a:ext cx="6244201" cy="3841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E477F-76E3-AC4F-5D22-6591F0CA4B6C}"/>
              </a:ext>
            </a:extLst>
          </p:cNvPr>
          <p:cNvSpPr/>
          <p:nvPr/>
        </p:nvSpPr>
        <p:spPr>
          <a:xfrm>
            <a:off x="5981350" y="402672"/>
            <a:ext cx="6075542" cy="667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24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8EA2EF-58A5-D420-8574-365B680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1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DF5EF0C-45AE-F9B1-12B2-F5469DAB6BEB}"/>
              </a:ext>
            </a:extLst>
          </p:cNvPr>
          <p:cNvSpPr/>
          <p:nvPr/>
        </p:nvSpPr>
        <p:spPr>
          <a:xfrm>
            <a:off x="6531710" y="1904156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C36B-27F6-0A38-5FE8-30E931200DFC}"/>
              </a:ext>
            </a:extLst>
          </p:cNvPr>
          <p:cNvSpPr/>
          <p:nvPr/>
        </p:nvSpPr>
        <p:spPr>
          <a:xfrm>
            <a:off x="6531710" y="2825861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204B4-DFE7-772E-0A55-910F71F516C1}"/>
              </a:ext>
            </a:extLst>
          </p:cNvPr>
          <p:cNvSpPr/>
          <p:nvPr/>
        </p:nvSpPr>
        <p:spPr>
          <a:xfrm>
            <a:off x="9289410" y="973750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802D-4079-8933-7770-5DA8E5FA441D}"/>
              </a:ext>
            </a:extLst>
          </p:cNvPr>
          <p:cNvSpPr/>
          <p:nvPr/>
        </p:nvSpPr>
        <p:spPr>
          <a:xfrm>
            <a:off x="8994393" y="369116"/>
            <a:ext cx="2757701" cy="2966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5F7634-A777-B1C2-1680-94F519E81C68}"/>
              </a:ext>
            </a:extLst>
          </p:cNvPr>
          <p:cNvSpPr/>
          <p:nvPr/>
        </p:nvSpPr>
        <p:spPr>
          <a:xfrm>
            <a:off x="9289410" y="2834563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19453-70DD-FD9B-F2C9-BA76203C81BF}"/>
              </a:ext>
            </a:extLst>
          </p:cNvPr>
          <p:cNvSpPr/>
          <p:nvPr/>
        </p:nvSpPr>
        <p:spPr>
          <a:xfrm>
            <a:off x="525193" y="5837604"/>
            <a:ext cx="11226900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62D175-9E38-1D96-7DCF-D1598D134987}"/>
              </a:ext>
            </a:extLst>
          </p:cNvPr>
          <p:cNvSpPr/>
          <p:nvPr/>
        </p:nvSpPr>
        <p:spPr>
          <a:xfrm>
            <a:off x="7288117" y="3441968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5F542-E62B-E2F0-8948-1AEA64AF833B}"/>
              </a:ext>
            </a:extLst>
          </p:cNvPr>
          <p:cNvSpPr/>
          <p:nvPr/>
        </p:nvSpPr>
        <p:spPr>
          <a:xfrm>
            <a:off x="8849867" y="3862177"/>
            <a:ext cx="2462683" cy="930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95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</dc:creator>
  <cp:lastModifiedBy>Fardad</cp:lastModifiedBy>
  <cp:revision>2</cp:revision>
  <dcterms:created xsi:type="dcterms:W3CDTF">2023-04-04T15:28:22Z</dcterms:created>
  <dcterms:modified xsi:type="dcterms:W3CDTF">2023-04-11T15:38:38Z</dcterms:modified>
</cp:coreProperties>
</file>