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7" r:id="rId21"/>
    <p:sldId id="273" r:id="rId22"/>
    <p:sldId id="274" r:id="rId23"/>
    <p:sldId id="275" r:id="rId24"/>
    <p:sldId id="278" r:id="rId25"/>
    <p:sldId id="276" r:id="rId26"/>
    <p:sldId id="283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749EDD-7E3D-4C95-98BB-17A32BD485EA}">
          <p14:sldIdLst>
            <p14:sldId id="256"/>
            <p14:sldId id="284"/>
            <p14:sldId id="285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7"/>
            <p14:sldId id="273"/>
            <p14:sldId id="274"/>
            <p14:sldId id="275"/>
            <p14:sldId id="278"/>
            <p14:sldId id="276"/>
            <p14:sldId id="283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0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F634-E0C5-4237-9E72-CAE7942A3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5E2CE-7A11-4569-B017-672597FB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78915-AF37-4EBE-90AB-A99A31C1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835C-2F75-405E-AF9E-ED56EBAA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52BC-313E-459C-9486-BDD8F59D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6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C844-E458-44EB-BC6E-9FF409F2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26288-C086-4A71-959E-815BADF1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7888-7C71-47DA-937C-C6FCC004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6D53-9A33-4994-8936-C56CFB69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D1C0-76BD-463F-A921-8EAB78E2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4745D-D7A6-4CEA-BA4B-C647373D4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CA66C-1376-4B73-893C-6DF589CBC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7296-3247-49DC-B0F3-FE993730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31CFA-B7AD-4210-B3A5-26FA2C62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300D-AC02-48B7-9951-EF1AD2B7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B471-AE10-4FDC-B0B3-571DB52E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F8AE-ADE7-45B1-A7D3-B5FC830B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DB94-B600-439C-B60B-FF4F7DB8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E5A8-4A28-4856-82AA-324864B7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9C09E-94DC-4CBC-8EED-F67BBF2E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DA10-46D9-4DF5-9719-ECB5371D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9B2DE-F517-4B47-BDA8-6CF19FF4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35B9-8279-463D-AAFE-88B47E40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7A46-0E29-4905-A2CC-0E0382EB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03920-5D2E-4E72-A073-BE4200B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C9ED-6EF7-427D-8D64-EB0E6F6E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CE8A-5485-447A-AF29-121C9122D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63008-B30F-4C75-B85A-53043CB7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9AF74-4850-4A45-BCAF-588B3323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11162-A105-4AAF-B454-A7F4AAA1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39C7A-4A69-4288-8143-4ABA646C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3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1F35-7933-41CF-9A87-B762CED4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5AD0B-8CF0-45D3-8F28-1BD1B6FCB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7AB1E-FF92-41BD-B2AE-D66BDC9FD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0B1A0-4FBF-4F5F-9C62-DCA1AB147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D1866-4927-4FB7-A2E7-A95645C49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A3284-5D33-4BFE-9CD0-54EBAD24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30ABE-009D-432A-8060-690081A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37596-CBC9-4D23-977A-9ED912F4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7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0470-1249-4125-9109-0E8B8F3C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22AA3-76C3-44C6-B0E5-736715C9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11DEE-15B4-435D-9D1C-1735A767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00A6F-09C2-4463-B93B-BF32FF13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7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99BB2-B0A2-4C5E-9625-80B37CDA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BE370-D73D-4983-BE5B-22C7B05B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6CCA3-9FCA-4513-A379-6C8EA27C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B65F-B35C-4139-A44B-A8DE95E8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2485-7F82-4B47-99FD-E859F245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7F262-584D-46F0-8AA4-92B691FF0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2EE30-9FA6-427B-8B3E-46727CC1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C30D8-E611-4DF9-B812-369BB4D8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27B7-9599-4A31-BA78-0E8EC072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3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4B1F-FDE1-4A98-AE7D-0DB0073C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0A349-35ED-46BC-A713-A5334851C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00715-D95B-4A30-AFB3-04B5F22AE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94A40-72B9-4BD5-BAEB-4480B81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F9F-F03F-4808-8E45-F3434640A1C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8C63B-E017-4212-BCD6-71A03F0E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5A2FA-AD2B-4F95-ABE9-C0830019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6BF60-9ED6-42DF-B336-683FD932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E804A-7A48-46C1-BA77-2E4B80D8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8791-1DAD-4947-9792-3E24036DE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8F9F-F03F-4808-8E45-F3434640A1C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6C7C-BAB0-4687-8B9A-AFA36F57B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7E7C1-876F-4695-8DEF-8CDCE4AF4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3E0B4-5D88-4DD6-BD31-6E4A1CAC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8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E50DD-6B60-4CC5-B240-B81A4714AF14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9B4F56-7B50-489F-8497-B327611B435F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EC3C-EEFD-4BA4-80C2-477F8782F7AE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F4252B7-A571-4EA7-B741-4D7F8EC70A60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4FE69746-0346-4B43-936A-57A1D562DC3A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E6949D-BC57-4CAC-A44F-B706ECE25E14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52E7F7-C694-4EF6-AAD5-4DEB17B9F67A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214F7DA-785B-4AEE-AB57-4A65186268D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4" name="Flowchart: Multidocument 33">
            <a:extLst>
              <a:ext uri="{FF2B5EF4-FFF2-40B4-BE49-F238E27FC236}">
                <a16:creationId xmlns:a16="http://schemas.microsoft.com/office/drawing/2014/main" id="{D8D1A673-CD8B-46F6-8747-AD50AC23E170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67B97D-5B61-43D0-B87A-88D85D6E5233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227225-B1A0-43AF-B9D1-163C3542F35A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D112E4-0D35-484F-9FB3-B7CB4615FD50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DA06D0D-08E6-4C63-8FF7-9927342809E0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9" name="Flowchart: Multidocument 38">
            <a:extLst>
              <a:ext uri="{FF2B5EF4-FFF2-40B4-BE49-F238E27FC236}">
                <a16:creationId xmlns:a16="http://schemas.microsoft.com/office/drawing/2014/main" id="{F496141E-0FB3-437D-9204-F67C618D350D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6F5605-71C0-4291-AB9E-4756D12E77D5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59A2AE-4BF7-49A3-A238-C9AAC488C233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C4B653-0381-4658-8616-50E540987AB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2A6B6929-8F98-4DCA-9012-6685CBCDEE89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Flowchart: Multidocument 43">
            <a:extLst>
              <a:ext uri="{FF2B5EF4-FFF2-40B4-BE49-F238E27FC236}">
                <a16:creationId xmlns:a16="http://schemas.microsoft.com/office/drawing/2014/main" id="{8CF8DD30-228C-4F60-A842-8526AEE4F140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4B85C5-36DE-464A-A935-CD0DB09F766D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A53B81-9D69-416B-BF74-E9F719257AC2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ACAE0B-1895-4D59-81A5-246695D9266B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A99C67E-49CF-4104-8260-781A3541096A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9" name="Flowchart: Multidocument 48">
            <a:extLst>
              <a:ext uri="{FF2B5EF4-FFF2-40B4-BE49-F238E27FC236}">
                <a16:creationId xmlns:a16="http://schemas.microsoft.com/office/drawing/2014/main" id="{4D8B8C26-6FD3-4F79-B27D-9CAE5DEE51B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D97F41-CE73-4923-8750-94735B9968C8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085616-8562-4783-846A-7288E9BE39AE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2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23B865-978B-4D75-971F-2242B6B0FD1F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B10FD9-2A98-48FA-BECA-80F048CC1193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A62B6-3768-4061-ADE3-8F6945BF462A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8FA7E2A-CD80-4898-92E2-71BDE06E071D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4B2EBFE-D017-4BB0-81C8-00A5B108F1B2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638FF-49FE-4698-8DD5-E659CDFB34EE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A17927-4D81-4F1B-82DA-02F943F2E227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579FA6C-8020-4949-9EA5-18F4D3ADCA2D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483F7416-D173-4784-89E7-BA0A852158B8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8E1B7-BEC4-413D-A09D-A460AB6812A9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8882A1-A1B1-414E-B53F-30838D3ECFC1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9F6E98-A9EF-4891-A13F-98EFD927A1DB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2F35B51-FDCB-46E2-B06E-F6513F3A0EB6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DBA4E6F8-5992-46EE-8372-DEA118C67FE8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65B938-E86C-4F55-990E-8BA311FA7329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141E04-482F-4FE8-9420-DB65798D4FB3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570B0B-D7AA-4017-BA2F-DF78419CD1A5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A02CBFE-4636-4A09-BF5C-79C8F2AED147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35915851-44DA-4582-AD78-94E290869F42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58AF6F-0A6A-4BA8-B9A7-61AAF8C334CB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DCE669-F5A7-4461-85FD-2C68CCAD78A5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3846E-A1AE-4874-8FF1-A55E1CD2EAD7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6118BD7-A5F1-4104-87C3-577FC3442565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59416803-DC78-493E-828D-E655D4522EA4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2410A7-9FA7-4A0A-91A8-B70C44C20AC9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58DBDE-46D5-4C9F-A1CA-D94992D49E62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F47FC1-D996-483E-B421-FB9966F6E036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C00000"/>
                </a:solidFill>
              </a:rPr>
              <a:t>1000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96F805-3A23-460E-8B35-74C8F8496F62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C00000"/>
                </a:solidFill>
              </a:rPr>
              <a:t>5000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91DB9-5882-4FCB-BD1C-B48C90246F52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0255B-938C-4F33-A3F5-205EB7A8AEEF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E0809E-7029-4C5A-AECD-318029B000D3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FB8461-095C-4BCD-ADBF-460BF6E0B02B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064F74-5969-4C3A-844B-29E4F1371BF9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6B9BC9-46B0-4772-BE94-34A921BE00B5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F1A451-DD47-4F4E-B2F9-B11CCB70354D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4A1B17-AD68-4224-982E-3E806CDCAD90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FB3C08-79A9-4CD6-BA46-5EB8A3E6DE71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A0E2DC-881A-47BF-8708-6D27CE04A69B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2B69E1-7049-4C7C-9744-84EC760C4D5A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054D6A-A4B5-4D66-A3EA-DB2FB61FF1B8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AC4C724-3421-4599-969E-84986FF6A40A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28065D-992F-4FAC-BD56-2CC947007114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44A403-C887-4403-B9E8-DCF3724EE7EB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ABF0B3-DCB1-4FD5-B490-7B965611A843}"/>
              </a:ext>
            </a:extLst>
          </p:cNvPr>
          <p:cNvCxnSpPr/>
          <p:nvPr/>
        </p:nvCxnSpPr>
        <p:spPr>
          <a:xfrm flipV="1">
            <a:off x="5757369" y="1129711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6A5C14-6D52-4704-A35F-EFAD15704324}"/>
              </a:ext>
            </a:extLst>
          </p:cNvPr>
          <p:cNvCxnSpPr/>
          <p:nvPr/>
        </p:nvCxnSpPr>
        <p:spPr>
          <a:xfrm flipV="1">
            <a:off x="5746038" y="1613009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F91439-24B3-4A0A-BDF0-C9B7CD104426}"/>
              </a:ext>
            </a:extLst>
          </p:cNvPr>
          <p:cNvCxnSpPr/>
          <p:nvPr/>
        </p:nvCxnSpPr>
        <p:spPr>
          <a:xfrm flipV="1">
            <a:off x="9341069" y="744920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4B474E-5C54-40BF-A741-4BC0E89F5702}"/>
              </a:ext>
            </a:extLst>
          </p:cNvPr>
          <p:cNvCxnSpPr/>
          <p:nvPr/>
        </p:nvCxnSpPr>
        <p:spPr>
          <a:xfrm flipV="1">
            <a:off x="9408067" y="2998736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5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7DA195-906D-482C-BC47-8DA7F4230E17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7F98AF-781B-4D94-AAFA-827074C97193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10CF0-C8E0-416A-9CDC-60C03684CA89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34188F8-2CDF-4C9F-8DCB-152AEF1C1387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42F439C3-8772-4950-B263-C1060C7F4942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D3BA80-8093-4B86-967B-B87DCD8A5353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A8525E-3422-4B8D-938C-5FE816CED361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D7B4187-1D7B-49D0-968F-439E3E04D5CC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6EF4B921-79D0-4B20-AF97-003B26F2DE88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23A7C0-ABA7-443F-A3BC-4E9C13F3EA36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AD661F-3E83-4DDC-99E8-F2DF3C85AF18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91935F-EFB2-46FA-9EA1-50A09D2E1BA7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5CF3E46-6ED1-4F57-9781-3E7ED3E4696F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04553CD6-E6B3-4367-8C7A-CDCD80E9BBDD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01F92C-49C3-4A5B-98B0-B21C3F1E42C5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3B380C-E551-4014-A22D-BCA685DAAC25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AD9D63-5EB1-4E73-AE0D-3C15B98C591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7848A96-FB1C-446B-BE05-9B4CD4F3CCC6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B63C0049-BBB3-4977-9554-DC259C058FB0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024A0D-BD54-4CC4-82C5-F758BAFD2B8B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1D421E-C6E4-4F75-8498-423995E5BDB3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8E8340-EAF2-4B51-B485-2E864CDAACCD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4447E55-3AD0-456D-A569-6310D8C953FD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D09D276D-1220-4903-A632-97A262784995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D9CBAF-E23C-4D0C-8B78-BDD23A638CED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B010C5-D609-4732-BF0E-4A2F06879FCB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C9ABB8-4F4E-4878-BD26-DBF3AD56D757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901B3-E97A-4398-B22C-F7A6BF5CBBBE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EA1CE7-3EDF-4253-BF7B-A15AEA1D61F5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F578B5-ED58-4B89-9837-0432A950A9C1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9D8EF8-2987-421B-A2B8-A16FD4406C15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ACE6A9-5338-4BE9-A03E-A2845B4D119E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67C681-F93B-468C-AB71-CE05D36CC6E9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F22CF-BBE7-4880-A0DA-36EE7350A160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5A72C-077C-4F82-865F-BC14EBF3AC2D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CE06B2-B0C5-4843-8859-9D929C983306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765F27-DE47-4D50-9529-B5162E046A22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104A5B-6509-4555-950C-E521E194F860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5CECA1-D497-4649-BB3A-7AE418A2E2C3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E717-F70C-4597-8674-A1FEDD84F5E5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C148E3F-BE7C-4E7E-8459-DACFF1D5F116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959B4E-4AE9-4181-B4D9-CEAE46664AEC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309CC4-91C1-4189-93B0-6727957E8490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4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4E5A96-7BEA-4EF1-BCC9-B98A14ADA275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828295-C729-42C0-9152-D473E9053D94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7A5C6-FF14-421C-996D-FB114EBE3AF4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217682E-C3C2-4BCB-A1FA-B9E2A874C70F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58AD27A8-BA6F-42E3-B9F1-2E89B0CBA4C4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013FBB-9366-469A-AF45-74E117BD4D10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3D899E-D67D-480E-B5E5-A360786AC55E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62C0D9-7AD5-413E-97AA-520C01A7C56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EED1ECB3-24D0-473C-B8F0-6865933BAB81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09A27-C682-47D2-B670-A0E4FAE21BEB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C231C1-4A79-4672-9C2E-5C28B4DC5EA1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5E67B-5F50-438D-8B7E-154ECAF472BE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1991C25-81F1-45EA-9FDD-FA97364FC216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0607B4D9-9475-4032-8247-67B2FD052F4B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BC044-387C-4F30-8106-9B448145BD9F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A3C105-475A-456D-ADF8-E72113A94472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F2C08-C3BA-4078-A0D9-4FF0CDDBB198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02B1E4D-FA2E-47EB-8CCC-78D1654A8CE1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AC9F9702-DD2A-48D9-ACE4-3CAF13656FCA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A67AE7-6EAB-4578-9BCD-2DBE124CB2DB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E073E8-3AEE-4226-9026-08AB506BA127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876267-D760-4C9B-86CE-CE7FA7D88CF1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E878751-85DF-4038-9CAE-CBCAB776B31F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AB7694FB-AD74-4A35-9926-C3479575203C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71187E-F3E0-453D-8594-F953BEAD662C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EBC3FB-9544-4641-A7C2-C5B174CF1F20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9F4B40-DCD2-4FEA-BB81-6C8297650AE0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E1386-1A19-4F2E-B22C-27EA3659E5E9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7A69DB-8FC2-40FD-8B49-41460C931AD2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92104B-0C69-47BD-BBB8-3C96685EDB1E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09F77C-0884-4E61-8F53-E7AED6527BC1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9467C5-1F06-4C42-B0B1-38296F42650F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457523-685B-423B-9A03-323712A14343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923678-B32D-4D16-9494-3ADE7B60813C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491776-3069-4DD9-9ED2-756A8DE1843E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FBD670-6982-4F04-8136-146C214C496B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168596-EBB7-491B-9144-33C20C9DF478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C4B105-46E2-4564-BA4C-349581030C62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EE7CBB-E28C-42C6-AC8A-D563B44693F5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E6DBAC-B089-46EC-A80A-F5A6F279388B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CFC9D20-4958-46A2-8364-541552FC53E0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9CFCF-D37C-4DAC-9135-5573B4B1928E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17D81E-4C72-48CD-AF0E-B814A07B6B58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49BEE2-EE3C-4E69-B4D5-C2D00E96D045}"/>
              </a:ext>
            </a:extLst>
          </p:cNvPr>
          <p:cNvCxnSpPr/>
          <p:nvPr/>
        </p:nvCxnSpPr>
        <p:spPr>
          <a:xfrm flipV="1">
            <a:off x="5790697" y="1543706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D3409F-9CA4-47EF-9F8C-13D38DD45EBF}"/>
              </a:ext>
            </a:extLst>
          </p:cNvPr>
          <p:cNvCxnSpPr/>
          <p:nvPr/>
        </p:nvCxnSpPr>
        <p:spPr>
          <a:xfrm flipV="1">
            <a:off x="5765249" y="2072513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0EB017-97A9-46F7-A6F6-4D21FEEDBD3C}"/>
              </a:ext>
            </a:extLst>
          </p:cNvPr>
          <p:cNvCxnSpPr/>
          <p:nvPr/>
        </p:nvCxnSpPr>
        <p:spPr>
          <a:xfrm flipV="1">
            <a:off x="9360283" y="2997093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692229-A62B-4B3D-899E-C0AD82C316B4}"/>
              </a:ext>
            </a:extLst>
          </p:cNvPr>
          <p:cNvCxnSpPr/>
          <p:nvPr/>
        </p:nvCxnSpPr>
        <p:spPr>
          <a:xfrm flipV="1">
            <a:off x="9378997" y="4162428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0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ABD4B1-5260-4F64-BB92-22823EF414FE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416EE1-2FB7-437A-B6FC-44730B7E9601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87B087-EE25-48DC-AC6C-F16D67178D18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82CEF8D-BF8E-4504-A539-3C719484AD36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D4C7F20A-D5EC-411F-947E-EFB981A6206B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DE0D90-5B91-434A-A30B-5681677520D8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B5B907-BF99-4385-A140-063D7AB826E7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4A245AB-CE7B-4708-AF2D-B8BA9A367289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26E2C199-237D-4114-9F10-52D80A8B0F3E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1C5C2-209B-4858-ACBF-799BBA4646EE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5A483F-B17E-43F8-92B9-EC8551921E99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FCCE5-1BBD-478F-B5DE-25EA20456CE5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A3AC574-9CC2-4D06-8CDE-2438890BDE26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B7ADBF9B-FE31-46B5-B579-1B9CD6495EDB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085F6-04B4-4628-85A2-B4B8270099F1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C3A35B-D610-403B-9EFE-55110D68BEB9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A8E378-61C5-4B0C-AAE7-9363A168F67E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E41265D-DD99-4526-8569-2C63C4FA76DF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EA2A5036-767A-4D57-BD51-909BE15C93E1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4C6C2B-5CD6-45AC-80D7-F1947148BE1E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CF417-9B82-4A98-8C9C-0B0EF53D21A9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2FB1F-009F-4B9C-AADB-70F4F33C8E37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5B8BFE0-D8F4-4D03-9049-7952782DAFA1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F329B841-E2AE-497A-8C33-FC310F66495E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D53E45-EB62-4E6C-B3A2-56C8235ED5F9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954D57-2516-4719-9ADB-292591B3C385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419F28-1506-47BE-8FB2-DBB5784D635D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33C83E-6BF6-4200-BAB1-033D76BE390E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34A9C3-6011-4B1A-860E-D51D67C40954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DAA1CA-50EB-4B03-B5C5-832A76073102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8636A9-0977-4B21-86EB-D59F7DACE12E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7B6820-0390-44B3-99BE-613218E5E881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2778DD-6A93-4BE6-BC87-D4E1F432908E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453000-F2B4-48EA-A28E-700825831871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41FCA0-CB64-49FF-8041-9B6446A77DBB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B9AFA2-D5CF-4007-B121-263752CD1A65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C7CE22-917B-4421-9E53-BEB252EAB754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7CA3D6-1CF8-4932-998F-9FC94465941F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30B61D-3DAB-4897-B94E-FAE34A7E4B46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06AAFB-845A-46BF-9F4B-52B72DC6AD81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B31A17E-D0E4-4F7F-B7EC-E53755CD26A2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DF8DF1-06DE-4483-9F1E-F6B067000599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58A581-4048-4765-8621-7073E6F73CC8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0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201890-5009-4F0D-9E7E-F2B8BA26530B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B4F3A6-5EAF-4AA8-B292-0F060251EF59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301BDB-306C-49C9-AC69-ADBBE0F464A7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360F8C4-9524-46D1-8410-3953D0AA85F5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89D18F7-3F57-46AE-805E-AEFD1BAA177D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9C5E2-5515-4398-964E-0B1467856734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39ECE-39E2-4B82-A1B2-F53AF4737E9C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0FCF2A5-044F-4714-A4B6-574E0C65CDBB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9640A409-518E-4623-B411-FFCC7494CB7C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EA923-919F-417B-962C-C1704DC2A874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B67E61-1547-416E-9207-B0C34DE07E11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0D9774-5E4A-4205-8768-E4E909411DB2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22C63C3-DCC0-4E27-884B-2631D429122C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B3E3CECF-0724-4C7F-8838-8E7654F9D77E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00FE6-F9E3-4672-9F74-47CC72CD13D6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622248-E14D-4133-A4CB-8236EBD4885C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87215-987B-44D6-9BAF-75D757988642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D7FD749-B93A-4BFF-AEBC-67289AF1FE78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162FACC9-7A96-4CDD-9230-0DCC591BE2D7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E4DC48-61FC-4E0C-B108-6A4CAAA2F5DB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8C3F1C-E561-41E4-BD34-590964942C72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2A5CFE-D988-43BA-B7DC-D295799B78E5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BC8B702-F77E-4E0D-892D-78B8261B1E56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1BA24B4B-9AE0-48F6-883A-7C75BC47E90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329AF1-5AB1-4DDE-8E00-FF40D0CB55DD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58B976-2F02-4E74-A069-029D38DE8371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D06495-55E9-4864-87B2-814150121ECD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D415B-5F13-4765-B75C-319965F9EAA0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8DC5B6-1AB2-4E1D-AD16-3F6464D1ACD0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586584-2A24-4FAF-A51B-7E6C38D82CDA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9E9C0E-E6DE-42ED-8E6D-996BF20BBC4F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D08757-930E-46CD-87A9-7BA389CC9216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F044CB-B3B3-4372-9339-C47BBF0A35B0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15DE66-046F-4FAA-8C87-C07AFCE4A693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4F8B11-8DCB-4700-83E7-C5D6B72E5C6B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C846F7-0A0C-4BAE-8E8C-4518CCF1F32F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FB46E8-A48F-4F3D-8A7A-F1B62F5C6D22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6A22C-8A9E-4B7F-A066-F7D25D19C454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822ECE-A9DB-4ACC-A79A-294703348876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826054-46E3-4F69-B96D-BC4C9FDDFF48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5E9CC4-1159-4361-9362-371E446C83DC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D6A845-CBD1-4E48-B1A4-E1D02DF98CD1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AE3A1-1085-42AB-8058-A045BAE9CD85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15236C-89FB-4018-A219-77CC9022BBBB}"/>
              </a:ext>
            </a:extLst>
          </p:cNvPr>
          <p:cNvCxnSpPr/>
          <p:nvPr/>
        </p:nvCxnSpPr>
        <p:spPr>
          <a:xfrm flipV="1">
            <a:off x="5757366" y="2061346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A3B0D3-3DA6-4B06-9C69-E4D185272D9B}"/>
              </a:ext>
            </a:extLst>
          </p:cNvPr>
          <p:cNvCxnSpPr/>
          <p:nvPr/>
        </p:nvCxnSpPr>
        <p:spPr>
          <a:xfrm flipV="1">
            <a:off x="5753425" y="2561248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370CA4-3CBC-46F0-BC75-2C55FB72F5A3}"/>
              </a:ext>
            </a:extLst>
          </p:cNvPr>
          <p:cNvCxnSpPr/>
          <p:nvPr/>
        </p:nvCxnSpPr>
        <p:spPr>
          <a:xfrm flipV="1">
            <a:off x="9355195" y="4139105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96BDCA-FCAD-4E7C-B808-6A842031578D}"/>
              </a:ext>
            </a:extLst>
          </p:cNvPr>
          <p:cNvCxnSpPr/>
          <p:nvPr/>
        </p:nvCxnSpPr>
        <p:spPr>
          <a:xfrm flipV="1">
            <a:off x="9347314" y="5304440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5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201890-5009-4F0D-9E7E-F2B8BA26530B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B4F3A6-5EAF-4AA8-B292-0F060251EF59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301BDB-306C-49C9-AC69-ADBBE0F464A7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360F8C4-9524-46D1-8410-3953D0AA85F5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89D18F7-3F57-46AE-805E-AEFD1BAA177D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9C5E2-5515-4398-964E-0B1467856734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39ECE-39E2-4B82-A1B2-F53AF4737E9C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0FCF2A5-044F-4714-A4B6-574E0C65CDBB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9640A409-518E-4623-B411-FFCC7494CB7C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EA923-919F-417B-962C-C1704DC2A874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B67E61-1547-416E-9207-B0C34DE07E11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0D9774-5E4A-4205-8768-E4E909411DB2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22C63C3-DCC0-4E27-884B-2631D429122C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B3E3CECF-0724-4C7F-8838-8E7654F9D77E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00FE6-F9E3-4672-9F74-47CC72CD13D6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622248-E14D-4133-A4CB-8236EBD4885C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87215-987B-44D6-9BAF-75D757988642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D7FD749-B93A-4BFF-AEBC-67289AF1FE78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162FACC9-7A96-4CDD-9230-0DCC591BE2D7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E4DC48-61FC-4E0C-B108-6A4CAAA2F5DB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8C3F1C-E561-41E4-BD34-590964942C72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2A5CFE-D988-43BA-B7DC-D295799B78E5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BC8B702-F77E-4E0D-892D-78B8261B1E56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1BA24B4B-9AE0-48F6-883A-7C75BC47E90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329AF1-5AB1-4DDE-8E00-FF40D0CB55DD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58B976-2F02-4E74-A069-029D38DE8371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D06495-55E9-4864-87B2-814150121ECD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D415B-5F13-4765-B75C-319965F9EAA0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8DC5B6-1AB2-4E1D-AD16-3F6464D1ACD0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586584-2A24-4FAF-A51B-7E6C38D82CDA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9E9C0E-E6DE-42ED-8E6D-996BF20BBC4F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D08757-930E-46CD-87A9-7BA389CC9216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F044CB-B3B3-4372-9339-C47BBF0A35B0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15DE66-046F-4FAA-8C87-C07AFCE4A693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4F8B11-8DCB-4700-83E7-C5D6B72E5C6B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C846F7-0A0C-4BAE-8E8C-4518CCF1F32F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FB46E8-A48F-4F3D-8A7A-F1B62F5C6D22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6A22C-8A9E-4B7F-A066-F7D25D19C454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822ECE-A9DB-4ACC-A79A-294703348876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826054-46E3-4F69-B96D-BC4C9FDDFF48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5E9CC4-1159-4361-9362-371E446C83DC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D6A845-CBD1-4E48-B1A4-E1D02DF98CD1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AE3A1-1085-42AB-8058-A045BAE9CD85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0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D857B91-BE0B-44F3-9769-D19DFDA305F8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A385144-02AF-45F6-A21B-9291A4082EDD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B7D53-3C71-4EF8-AA03-834B5DA98688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C494E1F-69AC-49A4-B50F-DB8A7ECB8583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3" name="Flowchart: Multidocument 52">
            <a:extLst>
              <a:ext uri="{FF2B5EF4-FFF2-40B4-BE49-F238E27FC236}">
                <a16:creationId xmlns:a16="http://schemas.microsoft.com/office/drawing/2014/main" id="{3CF6AA83-2B88-4B28-9572-389365B3A7C5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869A3D-3411-4088-9351-EAD1E7CB127F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9A21A59-EC4F-4E92-9277-1690B8D807F8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A769005-07DC-4568-B4E3-37295506026A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7" name="Flowchart: Multidocument 56">
            <a:extLst>
              <a:ext uri="{FF2B5EF4-FFF2-40B4-BE49-F238E27FC236}">
                <a16:creationId xmlns:a16="http://schemas.microsoft.com/office/drawing/2014/main" id="{CB016048-4DD6-4F9F-97FE-548467C1A85A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59D48E-A96A-402D-91D5-ED1E7641C562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193A52B-A99E-4203-9371-66D3FD4961D6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68C22DE-C6E8-4AFD-95CE-A9445A472737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BD54F0D-E01D-490B-91A1-61B65E668A58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2" name="Flowchart: Multidocument 61">
            <a:extLst>
              <a:ext uri="{FF2B5EF4-FFF2-40B4-BE49-F238E27FC236}">
                <a16:creationId xmlns:a16="http://schemas.microsoft.com/office/drawing/2014/main" id="{F59E0224-9C39-483E-9EF5-33F1AED347A0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F084FA-80FE-4210-A5A3-769B821DD149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C49E11F-4271-4CE4-8CA3-8DC5D757FDAE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B9BCA9-360B-4FD1-84E9-5D09734CE44C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C6F14498-EB68-44B6-84C7-6ADCFCCFC277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67" name="Flowchart: Multidocument 66">
            <a:extLst>
              <a:ext uri="{FF2B5EF4-FFF2-40B4-BE49-F238E27FC236}">
                <a16:creationId xmlns:a16="http://schemas.microsoft.com/office/drawing/2014/main" id="{27A56AF0-1C06-4223-856B-5E79BEE24CDB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7588D3-4B70-4DFD-AB59-1502F72802BC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2EF6A20-888D-4C75-BC24-1D120B69A458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922552-68BB-40F2-A12E-FBA83FC0DEDF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2003706E-7F46-4B90-9422-F69F068CDE2C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72" name="Flowchart: Multidocument 71">
            <a:extLst>
              <a:ext uri="{FF2B5EF4-FFF2-40B4-BE49-F238E27FC236}">
                <a16:creationId xmlns:a16="http://schemas.microsoft.com/office/drawing/2014/main" id="{4903EB71-DA67-42B0-ADD3-65957E7C60AB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0213ED-62F3-46C9-980A-6840E12BB94A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98CAEF-47C3-4C3D-B049-C4EF16A562A1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D0EC39-2127-4EB9-A235-4CC9BBCA7F94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A39C2A-A0D4-4501-92EE-459581EA4BCD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045767-2554-4015-B221-F8B19DEB9478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B1E217A-EDA6-420A-AFC4-32D4B799460E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7C5A0C-15A9-448A-83CD-5170F2440601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9BE105-F14A-49AD-A588-AABA130CCDF6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4D84729-2158-4187-97C2-703E88C13D68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DD0A61-5E82-4D44-84CF-FC0A7C154771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6BE879-EDA1-4F40-AC33-62E7223D2429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FD34E00-1716-40B6-ADD4-4FF5692F80E0}"/>
              </a:ext>
            </a:extLst>
          </p:cNvPr>
          <p:cNvCxnSpPr>
            <a:cxnSpLocks/>
            <a:stCxn id="74" idx="3"/>
            <a:endCxn id="80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D277928-2378-4591-AE3B-FB278571DADE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C98609-1A17-46BE-8D0D-76591229D485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52FB019-0AB1-47EA-8F63-909FCE940B40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EB3B845-8496-43A9-9124-D769D2987706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5EAC6C1-45B5-4262-92E7-30508580BF92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856602-0BC8-411B-A3ED-D04AFC7CE86E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6A0635D-1C4F-44D1-91EA-F889EA8F6AD3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C7CA76D-822E-4124-8AE4-D8BECFFE3821}"/>
              </a:ext>
            </a:extLst>
          </p:cNvPr>
          <p:cNvCxnSpPr/>
          <p:nvPr/>
        </p:nvCxnSpPr>
        <p:spPr>
          <a:xfrm flipV="1">
            <a:off x="5765250" y="574131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B769FC1-D3EE-4145-9C5C-35E4CBD23C5E}"/>
              </a:ext>
            </a:extLst>
          </p:cNvPr>
          <p:cNvCxnSpPr/>
          <p:nvPr/>
        </p:nvCxnSpPr>
        <p:spPr>
          <a:xfrm flipV="1">
            <a:off x="5770790" y="1130521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9198494-A26C-4396-934C-9BECD17669CC}"/>
              </a:ext>
            </a:extLst>
          </p:cNvPr>
          <p:cNvCxnSpPr/>
          <p:nvPr/>
        </p:nvCxnSpPr>
        <p:spPr>
          <a:xfrm flipV="1">
            <a:off x="9211496" y="2042949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C0313CE-AAAF-4F32-BA06-7CDB99F42053}"/>
              </a:ext>
            </a:extLst>
          </p:cNvPr>
          <p:cNvCxnSpPr/>
          <p:nvPr/>
        </p:nvCxnSpPr>
        <p:spPr>
          <a:xfrm flipV="1">
            <a:off x="9238098" y="789921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50EEF0-20FD-49C5-A7A5-679FA388FD88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94542F-6276-465F-B5A0-B0BF8D4CE4D9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052FC-B82B-4254-B568-D9E30338A162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737D58B-3BB6-4DA6-B1EB-B8AF5D5146B2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909760EF-E341-4E81-9D8C-731FA759D98E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C74B0-0FF1-4DD8-B4DE-DD9109D1D072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05A498-FEF3-4D39-8058-6BB380539E14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7F33DA3-3174-4846-853C-CFDCEFC45B49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0E0C7AB3-7DB4-4DB7-BF51-BD2B85BB7CA6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D07CDC-E84A-4332-AE5A-3A7F1D17B05A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03DE2D-D51A-46E9-8BBB-9F8C6E5BB796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5E9071-0AD8-45DE-8F9D-A92CCAD963E5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F87384-6304-4FFC-863D-FE739DEECBA4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6FAD0CE3-9A01-4C12-8DE9-D7035EB532F4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8FE5D-1174-4C4A-88F9-9D770C9906FB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0DEDCE-82A6-479C-AE6D-4E8454B03693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52E965-84D1-4187-81F7-051ADD623F2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7372209-661A-4C24-9170-879700743D20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54B030F2-2BF9-4063-8563-C40BC89C86E4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7F4B9F-05AA-4B75-828A-39F864678C65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6197FB-1056-40B3-B94A-9C4B22AC4CAF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364537-56BE-4ADB-8ECE-CAF7252488B5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0843B68-93C6-42B0-8E3E-FB0366998D46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643B09B1-C3D0-4688-8DB0-F4F090043AE0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B13292-D4C5-473E-B5CC-A29D9A00895C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B04EA-6726-40E3-9BD0-FAAB439B43A5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EB3E7B-B941-42DC-AA97-4452DFD0C6B8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8FCC23-7BB1-4CC7-BA0F-E4A7E3E66B8C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8937D3-9692-480E-BDFF-4C2C47BEC513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2B27ED-83E2-4051-B4AA-8A1F508E924A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DEBC87-315D-4592-B6F2-60D343E865E4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8AA551-A1B1-4C09-A78F-2DCF3B388A5B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30CBFC-A75E-4340-A09A-9144E8BDDE89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C4ED78-3301-41DE-BC2A-FC10BA9FE9BC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F4DE24-6E86-4680-9740-5FF045BC37A8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4D05CD-3BB0-4150-AC1F-0EB6EC8D945F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A47C81-8C10-4005-8116-D0E2346CB458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918276-9D42-4BB9-80F3-4A143575B1AD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BFFBCF-671C-46B2-BD4C-45E58C10BE16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B35CAD-1AE9-4878-BA27-E10CCE328463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991CAB-7048-4206-A72A-ED478B249255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19D41E-CE03-481C-B09B-2A1429768C0D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DF5795-89A2-4302-BC4D-0428FA0D07FB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D35000-B0F7-415A-AED8-6D1C3B0CA5E7}"/>
              </a:ext>
            </a:extLst>
          </p:cNvPr>
          <p:cNvCxnSpPr/>
          <p:nvPr/>
        </p:nvCxnSpPr>
        <p:spPr>
          <a:xfrm flipV="1">
            <a:off x="5757369" y="1045471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1F3753-E49E-4004-AB61-A8DCFC613DFE}"/>
              </a:ext>
            </a:extLst>
          </p:cNvPr>
          <p:cNvCxnSpPr/>
          <p:nvPr/>
        </p:nvCxnSpPr>
        <p:spPr>
          <a:xfrm flipV="1">
            <a:off x="5767878" y="1576553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BC9764-F90F-4F5E-97E6-D9156A2464A9}"/>
              </a:ext>
            </a:extLst>
          </p:cNvPr>
          <p:cNvCxnSpPr/>
          <p:nvPr/>
        </p:nvCxnSpPr>
        <p:spPr>
          <a:xfrm flipV="1">
            <a:off x="9396250" y="679069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A9F71A-261B-47C3-B210-6EF1EE398E71}"/>
              </a:ext>
            </a:extLst>
          </p:cNvPr>
          <p:cNvCxnSpPr/>
          <p:nvPr/>
        </p:nvCxnSpPr>
        <p:spPr>
          <a:xfrm flipV="1">
            <a:off x="9403637" y="2997750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7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595F9F-4E5F-4F2A-8463-C05DF51D91A7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5389B3-5C4E-4911-9B34-0301E6736F7A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718704-EF1B-4802-802F-8C5095DFC01F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22C5DE6-6883-4CC2-8B68-F7CA8B9AC962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49AD5E85-CD71-4FA4-90AA-881A839EF399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D7110-DE19-49B3-986B-9CA7C8016F7E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4597F1-3F05-4E6A-9742-417B48661DC0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0F7E595-0E19-40EE-A162-86A1A7193B31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B9B597BB-EB81-47A5-ACB3-FD67496E9B8F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80F254-2220-4E19-94A9-6A3949EAF619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A634CF-8CE2-400E-A92E-697D9ACBEFB9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D66331-43F9-41DF-AFBC-DE033E2EA037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9F4839B-3826-491A-90BD-DA1AFFE209A4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D6DCED2B-7571-4640-8835-8DCB5AB7E8E6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3AC2B7-D753-4DDA-BFC7-40E8F5441040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1A8B06-15A0-47F9-AF05-A684B1ED15A9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DA76FB-0101-47FB-8BF5-84EF8A841BB7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3A042DC-A442-417F-AC97-E812D3609232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B06D9329-C780-479A-B54E-B7D6A3405B55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BEE49-5423-4697-BC72-19B9DAA1D652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19C51C-56CA-45E9-B7E1-406D01152A56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06B6B0-7894-4DC3-BB01-9ECB8DEA39C7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2A54011-A9E8-44F8-ACF2-8A63C7CEFC56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1C9C5566-E9F1-4E12-9BC9-F581EFFB4D9F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3068F0-7977-4B92-80EF-7DA3B6AA87A9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B98D7A-E091-41AF-B119-356479A679E6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0CE59E-B5BB-479D-B32E-485A3B747674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DF00C3-E83C-4286-87A1-BEAD9F81875B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0395E-439C-436A-9B2B-EDB7B295A441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E68A0B-B826-4A14-A66E-6D38222D5307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97B9E9-85E9-4949-A665-D1DC4D23773A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BF9082-6C36-40CE-B14F-E3377C801B93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87ED84-5F63-42B4-AEB1-E0D8886707E7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5B134-A742-4F9C-854B-39D3CC8B68C5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58948A-44DA-4D35-B4E7-916E4DF48DC5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1EE715-7722-4F81-8E8F-63177EBB2F29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E17778-DF05-4B2F-B897-F6621FC23A6B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66FB8F-4B83-4E02-B14D-C2F4D16D563C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2473FB-4BCF-4F66-904B-054FD0A8C80A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BD4F1A-775D-41CD-B272-B3D848ECEC3C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37EF3F-CD42-4C2E-B485-AF5EE9497118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116C5D-0045-4CE3-B12A-4F56D33787B5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A30312-A31B-49D3-8F21-385B0A0DEE02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1EC9D9-07D8-43A8-8181-B286647E5838}"/>
              </a:ext>
            </a:extLst>
          </p:cNvPr>
          <p:cNvCxnSpPr/>
          <p:nvPr/>
        </p:nvCxnSpPr>
        <p:spPr>
          <a:xfrm flipV="1">
            <a:off x="5765248" y="1549949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9EC626-2C89-4E1B-AF79-31B5AB84AFBC}"/>
              </a:ext>
            </a:extLst>
          </p:cNvPr>
          <p:cNvCxnSpPr/>
          <p:nvPr/>
        </p:nvCxnSpPr>
        <p:spPr>
          <a:xfrm flipV="1">
            <a:off x="5765248" y="2064632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6A8DC2-5FA7-40F7-A0DF-72F7E031798E}"/>
              </a:ext>
            </a:extLst>
          </p:cNvPr>
          <p:cNvCxnSpPr/>
          <p:nvPr/>
        </p:nvCxnSpPr>
        <p:spPr>
          <a:xfrm flipV="1">
            <a:off x="9372098" y="2978698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4BAF89-5409-4D89-AAD6-0FE953345881}"/>
              </a:ext>
            </a:extLst>
          </p:cNvPr>
          <p:cNvCxnSpPr/>
          <p:nvPr/>
        </p:nvCxnSpPr>
        <p:spPr>
          <a:xfrm flipV="1">
            <a:off x="9368661" y="5315937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2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BDE43D-AA2D-4CB9-B261-917EFE4E1337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B790FE-C55A-48BA-BE6E-93F0A261B332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E513C-42AD-4C26-BA42-2B227FF87AAE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2605E61-2172-466D-AE17-234FE0B2E39A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DEC51AF9-9235-4679-8CB3-002558E1036F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0D2A54-E297-47E4-941F-2F774DFB32A9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A27EEC-B010-4FC0-BFB9-6E00D0FB795D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84E5D49-4E6C-4D43-8F5C-4E28154FB588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E4B7A8DE-2FD1-4253-B145-566E03FCDD43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E387F0-0585-46FC-A432-62DA118D1C3C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A584D7-844E-49A2-A818-F3F81AEB2F02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12454-E274-4022-88F3-A6093A4A29D4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86DD95-ED05-4BE7-9815-C94076B6899B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40C794D3-C323-45B5-AB58-B630FA5E80EB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813D82-03FC-407D-865B-B7BD28419928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146686-22DB-4906-B006-77DCCB0F07E5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A9A8B-2E2C-424C-BAA9-1C5FE11082FE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C531077-DBBF-41F4-B2D0-46CF0C9A8AA4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429C8346-E17B-4F82-BF36-53CA666BD262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09F8EC-73B5-4B6B-9C52-C9A03BCE7CEA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8D4EA5-3119-4405-BE15-5E1B46E535C1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B86F40-58A0-4205-A414-8F2EFBAAF39E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47BF16F-AEA6-44C9-B814-9F8CEC7A603D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8A8403BE-3F02-43C8-BBEE-FEC64314038D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F20BA5-46BD-472F-8151-2C1C495458AE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C8921E-6AEF-4475-B8A4-829B7206F408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740388-424F-4B73-B636-FE6DB09AA093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04F751-BE62-4AFE-A4B0-B262A35F25D8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A62CD-D51E-4D65-8ED0-BF83D27F2152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C04220-8F25-4B53-955E-8B0FC8088AB6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DDA15A-4FB3-4875-951D-C11B48DFB11E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837636-9C56-4656-B2EC-2FBE5FD50CB3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F89527-CB80-49D5-A68F-C1A9EBEFDD17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70C8F3-B010-480A-9B94-1B4659F33001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AEB7FD-33B0-46CF-BCD2-013719CAFBEC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F8ED52-8C86-400D-B0C5-6BA5BB63D2CB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24F03E-90AD-4BE7-8510-DDED267DF1E9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5C460A-157D-4DD6-8045-F4103D2E0AF6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A11C94-43D8-4571-9420-FC995C12572B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F80EE7-A2EF-4B4F-9577-2F79770F35D8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8AE64DA-54D5-4EA4-9373-F6D7D2DE0E9C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7EA070-1159-49F1-B954-1B3D28A1EB3E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E6FF8A-4C0D-47FA-A490-47D2003BCAEA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E50DD-6B60-4CC5-B240-B81A4714AF14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9B4F56-7B50-489F-8497-B327611B435F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EC3C-EEFD-4BA4-80C2-477F8782F7AE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F4252B7-A571-4EA7-B741-4D7F8EC70A60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4FE69746-0346-4B43-936A-57A1D562DC3A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E6949D-BC57-4CAC-A44F-B706ECE25E14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52E7F7-C694-4EF6-AAD5-4DEB17B9F67A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214F7DA-785B-4AEE-AB57-4A65186268D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4" name="Flowchart: Multidocument 33">
            <a:extLst>
              <a:ext uri="{FF2B5EF4-FFF2-40B4-BE49-F238E27FC236}">
                <a16:creationId xmlns:a16="http://schemas.microsoft.com/office/drawing/2014/main" id="{D8D1A673-CD8B-46F6-8747-AD50AC23E170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67B97D-5B61-43D0-B87A-88D85D6E5233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227225-B1A0-43AF-B9D1-163C3542F35A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D112E4-0D35-484F-9FB3-B7CB4615FD50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DA06D0D-08E6-4C63-8FF7-9927342809E0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9" name="Flowchart: Multidocument 38">
            <a:extLst>
              <a:ext uri="{FF2B5EF4-FFF2-40B4-BE49-F238E27FC236}">
                <a16:creationId xmlns:a16="http://schemas.microsoft.com/office/drawing/2014/main" id="{F496141E-0FB3-437D-9204-F67C618D350D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6F5605-71C0-4291-AB9E-4756D12E77D5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59A2AE-4BF7-49A3-A238-C9AAC488C233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C4B653-0381-4658-8616-50E540987AB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2A6B6929-8F98-4DCA-9012-6685CBCDEE89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Flowchart: Multidocument 43">
            <a:extLst>
              <a:ext uri="{FF2B5EF4-FFF2-40B4-BE49-F238E27FC236}">
                <a16:creationId xmlns:a16="http://schemas.microsoft.com/office/drawing/2014/main" id="{8CF8DD30-228C-4F60-A842-8526AEE4F140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4B85C5-36DE-464A-A935-CD0DB09F766D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A53B81-9D69-416B-BF74-E9F719257AC2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ACAE0B-1895-4D59-81A5-246695D9266B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A99C67E-49CF-4104-8260-781A3541096A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9" name="Flowchart: Multidocument 48">
            <a:extLst>
              <a:ext uri="{FF2B5EF4-FFF2-40B4-BE49-F238E27FC236}">
                <a16:creationId xmlns:a16="http://schemas.microsoft.com/office/drawing/2014/main" id="{4D8B8C26-6FD3-4F79-B27D-9CAE5DEE51B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D97F41-CE73-4923-8750-94735B9968C8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4258070-7469-48F8-A77B-08F9E27FF7AA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C3A3833-A89B-43E8-8A5E-16DCCBDD05E3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5A83B4-4493-427D-A2CF-B26888B1A02B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C97E4C-85B7-49FC-B2D7-50F5D4C3B911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2A992F-EAC2-4D2C-AFF1-45D47CB71110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085616-8562-4783-846A-7288E9BE39AE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2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E9164F1-27AD-46C1-9352-E75E46F7EA1C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EDF2E8-E131-4536-B3E5-A19CE9127BB7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44D81D-BD1B-4170-A44E-9843068C1DF2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88305AAB-7A70-44A8-9679-C41C4F9A545B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3" name="Flowchart: Multidocument 52">
            <a:extLst>
              <a:ext uri="{FF2B5EF4-FFF2-40B4-BE49-F238E27FC236}">
                <a16:creationId xmlns:a16="http://schemas.microsoft.com/office/drawing/2014/main" id="{68DD71EE-B8C2-417F-A44B-421AD87D7719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ACD99A-9E41-4C6B-A329-EDC4A3492013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5EFC32-E060-4FA5-9099-AE07209C35E1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F920819-8055-49A3-BD5D-39BA9B41A61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7" name="Flowchart: Multidocument 56">
            <a:extLst>
              <a:ext uri="{FF2B5EF4-FFF2-40B4-BE49-F238E27FC236}">
                <a16:creationId xmlns:a16="http://schemas.microsoft.com/office/drawing/2014/main" id="{4D36180F-9D06-46C2-9AF2-8DB5375D50AA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24F86A-EC51-4F33-B1AC-A0B70C58473B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CBA82E1-35CD-4C0F-A06D-53561F4A57E2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0FC66C-36FD-4F2C-80A0-EFF3E9485E94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C6173A26-8645-420F-8AF7-6A1E6ABF5700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2" name="Flowchart: Multidocument 61">
            <a:extLst>
              <a:ext uri="{FF2B5EF4-FFF2-40B4-BE49-F238E27FC236}">
                <a16:creationId xmlns:a16="http://schemas.microsoft.com/office/drawing/2014/main" id="{F1F5F05C-A878-4D35-B45D-44702115E04F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AB86CCF-B93B-4F47-A0E1-7CAEE1E3ABC6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DAA9F2E-0515-47C0-9682-D5F8B5408ECB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789DB1A-6CD3-4698-A82C-3AD8E1AD3AAE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35726C09-9596-43CC-BA6C-FAD935AA6F5F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67" name="Flowchart: Multidocument 66">
            <a:extLst>
              <a:ext uri="{FF2B5EF4-FFF2-40B4-BE49-F238E27FC236}">
                <a16:creationId xmlns:a16="http://schemas.microsoft.com/office/drawing/2014/main" id="{3CFFFB9F-4BDC-4722-901E-235585EF3499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DCA93D-56DE-45A7-8951-EAD3D9BA8009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7AD0EDD-F01B-4E9B-88BE-26819372C28E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53B6F5-15E4-430F-B77A-BF221C00D62A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05E8E5EE-C374-4175-9771-CD7375ADBF3C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72" name="Flowchart: Multidocument 71">
            <a:extLst>
              <a:ext uri="{FF2B5EF4-FFF2-40B4-BE49-F238E27FC236}">
                <a16:creationId xmlns:a16="http://schemas.microsoft.com/office/drawing/2014/main" id="{4D0DCD11-D00A-4D3C-B559-7EB82310A5DF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381000C-0594-4F80-8F00-1971914BC43A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D2617C-9AC2-48E7-AF1F-1A6D1A2D712A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EE80D0-6E82-408C-AE8D-940FFF425D0A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AAC0848-2BE6-4832-B13C-995E6B60B89D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8792B6-2C29-4B61-8105-E36815570EC5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B466F61-B5AB-47A7-8368-028BB4A2006D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ACA211A-E440-4397-B24A-1CCB2B8C102A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C3F7AE-DEA7-470E-B78C-CCA7EDB6B226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3C0245E-CBB1-4F9C-83F6-2149808F5FC3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494EFE-FEF3-45B8-988D-1C39B7A865A5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816C24-C1DB-47E8-9642-7AF0CE9E3DEE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814B75-1F1B-44CF-B30C-383474CA74D7}"/>
              </a:ext>
            </a:extLst>
          </p:cNvPr>
          <p:cNvCxnSpPr>
            <a:cxnSpLocks/>
            <a:stCxn id="74" idx="3"/>
            <a:endCxn id="80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F2B3F82-933E-4411-8BAD-02A2626A0774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276F84-6F73-4446-B8A8-9A045A60F394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4F0B9D-4535-447D-ABDF-881E346B6079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7DC7F4-AE95-4823-9A4B-7890C1A3E746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9ECBF17-94A2-411C-A1FC-69D8618AF16D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8EF16D-DE25-41D1-893D-02D2312A94ED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7B1C910-B580-4910-971F-E0EE52442C95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BEAC17D-5399-481F-B857-E6782F10072F}"/>
              </a:ext>
            </a:extLst>
          </p:cNvPr>
          <p:cNvCxnSpPr/>
          <p:nvPr/>
        </p:nvCxnSpPr>
        <p:spPr>
          <a:xfrm flipV="1">
            <a:off x="5765250" y="516320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57E9E6F-BCF3-4068-8F06-67516666DBC0}"/>
              </a:ext>
            </a:extLst>
          </p:cNvPr>
          <p:cNvCxnSpPr/>
          <p:nvPr/>
        </p:nvCxnSpPr>
        <p:spPr>
          <a:xfrm flipV="1">
            <a:off x="5765250" y="1031003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2A66E73-1D71-4ADD-8EC0-198D160816EE}"/>
              </a:ext>
            </a:extLst>
          </p:cNvPr>
          <p:cNvCxnSpPr/>
          <p:nvPr/>
        </p:nvCxnSpPr>
        <p:spPr>
          <a:xfrm flipV="1">
            <a:off x="9384423" y="1842924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22018E9-D2DA-42F7-B2BD-5A17CF435728}"/>
              </a:ext>
            </a:extLst>
          </p:cNvPr>
          <p:cNvCxnSpPr/>
          <p:nvPr/>
        </p:nvCxnSpPr>
        <p:spPr>
          <a:xfrm flipV="1">
            <a:off x="9366316" y="655495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11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7FE45-999C-4F3C-BCBF-AC0F319285A9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127C92-4153-4439-9D0B-CA9CBB2D2760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9C9036-1F0C-4F57-A856-D7C775495526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E68D821-2560-4FE8-8965-8CB05AE05EAA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DD9DE6F5-88E3-43C3-953A-DE65162B1613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55E6A4-0C7F-4CA2-B989-BEECC3E39E7C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CC833A-87CF-4667-99CE-4006E2C6EB91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AB0D39C-3911-4DF3-ABFB-F2993E021C2E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3A503B07-641A-4D4D-857D-ADB1AC37C276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5752A4-6ED6-4DB1-9E18-62C1EAF9BB73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28D6AC-4802-43C3-809D-C740405BAFD0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0E4B8D-C585-4F60-8465-E46954A580CB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46660A-C600-4750-8AF9-494317C0DA91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D9571441-7709-43B1-915F-7B6BD148D4B1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D70C6C-A3F3-40CC-B555-F9287D24F8D4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C33A2A-3CFB-49B9-A38D-4F6A040FC1DE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840B78-E916-4AAE-9820-B18F3B6A294E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3E652CD-8AD4-4215-B191-1B60333991EA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3FD3212D-148F-4621-83AD-98BBB439F04E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72AF06-329F-440F-B50F-61DCFE7C8BCE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DC44C0-42E2-41C0-A291-CDC9F81BDABD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A5B8-55E4-4497-A8E0-46E08C630BD6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3C943E1-41C9-46C7-8D36-2FAF0065A72C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F7F2EBB0-1B28-4BF7-8DDE-10BBEC3BE4F9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E890C-7D66-41BE-8228-929394C6F7CA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F65651-E374-43E9-BC1A-4A8771661A23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941057-9D66-4BCB-9116-43A50F987D13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473B70-1F0A-45EA-BC8B-F4AC7BC6EA32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A84046-EEB4-4939-9794-CA7B848BE895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40EB7C-9BB3-492A-90C9-90BF49647FFB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2F1417-1917-48F2-97AD-6EF56BD730F7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4D34A5-28C2-495D-8597-67B38DD2D5E6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FCB35B-E18C-41DF-8879-E7A19BC8D337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E6D13D-34E0-4D4B-ABD1-6A3B3CD60300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72DB7D-13DB-4174-BE74-DC6C411C7CC7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63A1BB-67BE-48A5-BFDC-C24F91EADF6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A03C02-22AE-4CE8-A6B4-12920E62CA62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A266E-513B-46DC-BE0A-7C7C312D3CE4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86BC53-DA42-40D7-91E5-7D7BA20F3C1B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298F2B-04F4-4E84-8090-DB870FB32BF4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713FEE7-7538-4736-80B2-81F23CB26DC3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4C9397-B327-4855-97A1-E64CFE26EBCD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E8B87F-CB83-4795-A31D-9C4C81FA5793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6C5701-59F6-42A6-9464-3C0692017804}"/>
              </a:ext>
            </a:extLst>
          </p:cNvPr>
          <p:cNvCxnSpPr/>
          <p:nvPr/>
        </p:nvCxnSpPr>
        <p:spPr>
          <a:xfrm flipV="1">
            <a:off x="5772334" y="1022455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564AD8-92C5-4C6B-A7FD-069C050B2533}"/>
              </a:ext>
            </a:extLst>
          </p:cNvPr>
          <p:cNvCxnSpPr/>
          <p:nvPr/>
        </p:nvCxnSpPr>
        <p:spPr>
          <a:xfrm flipV="1">
            <a:off x="5772334" y="1537138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9A269F-436D-4CEA-AE20-84FB05552568}"/>
              </a:ext>
            </a:extLst>
          </p:cNvPr>
          <p:cNvCxnSpPr/>
          <p:nvPr/>
        </p:nvCxnSpPr>
        <p:spPr>
          <a:xfrm flipV="1">
            <a:off x="9396250" y="677590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CBC95D-2877-4E3B-9411-B3A7E136339C}"/>
              </a:ext>
            </a:extLst>
          </p:cNvPr>
          <p:cNvCxnSpPr/>
          <p:nvPr/>
        </p:nvCxnSpPr>
        <p:spPr>
          <a:xfrm flipV="1">
            <a:off x="9385901" y="3013851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37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7D3F3-EDF4-427E-947B-AEB05E4B0EA9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9A5D80-7FFF-45D8-933D-BA5FE3F616E5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A0A5C-3134-4A9F-B1C8-8A09ED80DE84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A8641D4-4E30-4526-A9BC-3319E721B4F8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346CE5CB-53F0-4549-A775-BC429EC2EE92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1AB1D-13A2-4C59-907E-D2DF05958008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CDF5D5-73C0-4943-ADDD-750C5DE8AF59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EC075E4-DC4A-48E3-93F6-628218A027F9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7CFCEE7F-FE72-4A6D-83F1-CD2D0BB941F5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BA490-4176-4DFF-B2AE-B5149924AF9C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F027EB-D550-45EF-97D2-087EB6754EA9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F9BE0-E262-479D-B2BA-8AB4172DF9A5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6467BF8-97A6-4131-B776-741515505F47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D5FF5A7F-7F4D-47D6-B230-6EA9B4DB6267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9059A2-0FB1-4417-BF73-873319CF6D9F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117256-0018-4E89-A52B-7159C98571F5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2E3F72-7C53-4ED6-8100-4C36865B239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AFB7C9A-0068-480B-8C84-6AF9EA4A737C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1753B155-ECD6-408D-9A33-F35FA27F0BBF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85E70-2FFD-435F-AD2C-D6A6BBE23573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91A514-615C-435F-BDC3-C33021B54EA8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F35815-1C50-4032-B543-02E87C741120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FB54B7-F77A-4C4B-AE2B-14F66CC81B0B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CB23326B-D732-4DAA-8155-9E8D919834D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D08AF-551E-4B56-B1C1-C663EDBD051B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923A52-55B3-47B3-9479-FC5693EAB235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B889E4-2102-4E5B-B2EC-B69A8F3CE60F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1A5E95-4764-4534-8A73-447FBC38449C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B1111-B6C1-49CF-8EC9-9FDCF2C6C90A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149C34-7D4A-4F2D-9274-CFB663CE41FB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65552A-98FB-48B0-961E-A51A78AE46C7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8BB93C-C5B3-4A61-8DD3-CE08825DEBCF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56F487-E1EC-44B5-80C5-630E21F50ADB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449981-25AE-457E-880C-49CA63231E59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F14FBA-EC06-4714-800A-2BA2D9AB8F21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5FA8A6-CD41-41AE-8B91-F5E0863491C3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6E2EC9-6FEE-48A0-ADC5-2F687B4BBE69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97471C-034E-4291-B6D6-C65A35787179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267BF3-D833-49D9-85FE-568E8D0496FB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460B1D-C5A3-47D3-80BF-DD7B256C3504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3A8A1D6-9CFE-482B-B880-0246701921FE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4BBAF5-5EC4-41B0-BE19-25C1A0CB30BF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7ACFD2-5DD4-476E-B9C1-F2145C01F894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46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4B92E6-B1E4-4BB5-AACC-4BD778856ABE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87F44E-9D85-4F2B-A6A3-3EB43E4651BD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73CCB-0DAD-4DA8-92F2-8D9B205D14C1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18DD6B1-6902-45E3-84EA-E4411F64FE2F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7B5BF2C1-B30B-40DD-B8FD-2A0341F59AE8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CC498-B5E1-4FC1-95C6-346E6EDE3881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CAAA71-B920-4DEA-AAD2-3DDDF009212B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FFA5468-74F0-4353-B98E-E29F4E56537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18FE42E1-B4E9-4B4F-831E-8A68E94F9FE7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D7CB83-C081-42BF-84AE-EE3A8D66EE1C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4BD586-E573-42CC-A0A7-C7E74EA2EACF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5513E6-159C-4132-995D-438066C35172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63377C9-D780-442A-9738-F3767AB38B70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0B0D6B9B-ACD3-4FB2-B68C-5BDB541BAE9E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DE9C3F-CEBE-4D59-9384-5C458BD888B6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2E7890-4283-4E49-9230-50F628D3A92F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36BB0E-F225-4A8F-AD98-FF9892457EB6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6AC8205-5D8F-4635-81A7-0523C8B6646D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49C176F3-419E-46D4-A230-76617C51B856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7F0D6-6670-40A3-932B-C723F78A867F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4531C7-8CFA-401F-8C4D-2F3541BFF2B1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B91DDC-810F-4DA8-8FFE-13FE6DCBC34E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122337A-6639-4DDE-91E2-7C1A1A0EA609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74788AFD-94CB-4E94-8743-89D790B1055D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FFAB89-BEBB-4C31-98F8-0AB3B0EBA686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EF9496-FD87-4386-8FD6-3DD3FF560248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14ACA6-335C-435B-A455-81E398DE228C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BB4FA4-D823-4281-9EF3-424E028100A9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6C9E3-F06D-47C7-AD33-28F06B61160B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5D4D3B-23FB-4F5B-A298-D5ADE7FD6E2C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E4336F-5DF1-41B1-81C6-AA457FC77DF5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9DDEA0-54F7-48EF-8833-417A6928A060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5FE1B5-FDAD-46B6-B18F-43A207153D77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A16201-C52F-4687-8611-B4377EB3949E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5A477D-CA55-44BF-A90D-85184112588B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BE71B8-5FF7-4654-AF35-A792ACA9BDF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FF97E3-3480-43C5-A033-FC1872C70AC8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C1B5F7-8446-433C-BE02-2A4527589F98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C2709D-00E7-44E0-8890-0EDE6EF05AA7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047EC1-36FE-425C-9043-973ED0956433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B57C3FC-47E8-4313-A551-FE85CDB5D2DB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DB40D6-6817-444C-BE3A-49734B3356F0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081E07-A9E9-45DD-AE88-3D0510AF4C76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9E78CC-A032-4195-B1A5-2ED6A7307BB4}"/>
              </a:ext>
            </a:extLst>
          </p:cNvPr>
          <p:cNvCxnSpPr/>
          <p:nvPr/>
        </p:nvCxnSpPr>
        <p:spPr>
          <a:xfrm flipV="1">
            <a:off x="5765250" y="516320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C4DBCB-217C-4716-87E6-779BE7685517}"/>
              </a:ext>
            </a:extLst>
          </p:cNvPr>
          <p:cNvCxnSpPr/>
          <p:nvPr/>
        </p:nvCxnSpPr>
        <p:spPr>
          <a:xfrm flipV="1">
            <a:off x="5765250" y="1031003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9D6468-5C4C-4734-84E4-36EDF13AAF0D}"/>
              </a:ext>
            </a:extLst>
          </p:cNvPr>
          <p:cNvCxnSpPr/>
          <p:nvPr/>
        </p:nvCxnSpPr>
        <p:spPr>
          <a:xfrm flipV="1">
            <a:off x="9384423" y="1842924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C80688-D10A-478A-B54E-D7197514ABE0}"/>
              </a:ext>
            </a:extLst>
          </p:cNvPr>
          <p:cNvCxnSpPr/>
          <p:nvPr/>
        </p:nvCxnSpPr>
        <p:spPr>
          <a:xfrm flipV="1">
            <a:off x="9366316" y="655495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4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7D3F3-EDF4-427E-947B-AEB05E4B0EA9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9A5D80-7FFF-45D8-933D-BA5FE3F616E5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A0A5C-3134-4A9F-B1C8-8A09ED80DE84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A8641D4-4E30-4526-A9BC-3319E721B4F8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346CE5CB-53F0-4549-A775-BC429EC2EE92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1AB1D-13A2-4C59-907E-D2DF05958008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CDF5D5-73C0-4943-ADDD-750C5DE8AF59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EC075E4-DC4A-48E3-93F6-628218A027F9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7CFCEE7F-FE72-4A6D-83F1-CD2D0BB941F5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BA490-4176-4DFF-B2AE-B5149924AF9C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F027EB-D550-45EF-97D2-087EB6754EA9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F9BE0-E262-479D-B2BA-8AB4172DF9A5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6467BF8-97A6-4131-B776-741515505F47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D5FF5A7F-7F4D-47D6-B230-6EA9B4DB6267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9059A2-0FB1-4417-BF73-873319CF6D9F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117256-0018-4E89-A52B-7159C98571F5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2E3F72-7C53-4ED6-8100-4C36865B239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AFB7C9A-0068-480B-8C84-6AF9EA4A737C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1753B155-ECD6-408D-9A33-F35FA27F0BBF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85E70-2FFD-435F-AD2C-D6A6BBE23573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91A514-615C-435F-BDC3-C33021B54EA8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F35815-1C50-4032-B543-02E87C741120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FB54B7-F77A-4C4B-AE2B-14F66CC81B0B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CB23326B-D732-4DAA-8155-9E8D919834D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D08AF-551E-4B56-B1C1-C663EDBD051B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923A52-55B3-47B3-9479-FC5693EAB235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B889E4-2102-4E5B-B2EC-B69A8F3CE60F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1A5E95-4764-4534-8A73-447FBC38449C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B1111-B6C1-49CF-8EC9-9FDCF2C6C90A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149C34-7D4A-4F2D-9274-CFB663CE41FB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65552A-98FB-48B0-961E-A51A78AE46C7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8BB93C-C5B3-4A61-8DD3-CE08825DEBCF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56F487-E1EC-44B5-80C5-630E21F50ADB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449981-25AE-457E-880C-49CA63231E59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F14FBA-EC06-4714-800A-2BA2D9AB8F21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5FA8A6-CD41-41AE-8B91-F5E0863491C3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6E2EC9-6FEE-48A0-ADC5-2F687B4BBE69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97471C-034E-4291-B6D6-C65A35787179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267BF3-D833-49D9-85FE-568E8D0496FB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460B1D-C5A3-47D3-80BF-DD7B256C3504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3A8A1D6-9CFE-482B-B880-0246701921FE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4BBAF5-5EC4-41B0-BE19-25C1A0CB30BF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7ACFD2-5DD4-476E-B9C1-F2145C01F894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24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64FA8-A839-4EF8-9F3C-A14E9DCC0E44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1E87BB-05B9-4F7B-8C93-62CFF86D68B9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DC58-C096-4AD8-89B0-049B823F479B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6563A4E-75F3-489E-9140-08304987A440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7FCDFFF9-F685-42AB-95EA-F2B466C2070A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7EB09-3C87-471F-9964-49F5872B8C22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671335-494F-48AA-BFA4-0FE7107E8769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C260403-D19B-41F6-A0AA-C5FF7347D1F5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0B8230B0-FF07-4A20-AD0B-B8E88FD5382F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7E906-2E4D-4C56-B653-0856DEBF9D6C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F33EA9-8F6C-4FE3-A04B-06CB70721903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3924D-D639-4FB9-95D7-8902544D1E07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83CCD3E-2039-4ECD-A0D1-DDE0D5D86B38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3F5CE9EF-17B5-4EEF-9FB9-B463FAA44159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08DDEC-B421-415D-9E83-3884EE83CE0F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7CFFF9-B832-4E6B-A36D-4E6B4C0C1C75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221E43-74FC-44AA-BAB0-8B3346469510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BBBA75D-919C-4DF1-8B2E-6E1F609FE693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5545608C-D4D2-4AEC-9CA7-28C0BEA97E49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D85EF0-56F3-4F77-83EE-7A1054A763CC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C19DC8-8B21-4BDA-94D9-BDD9FD22403A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C08B7F-8FA4-48E6-88C9-7C285E9B23FB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2183FBE-0196-4CC1-A9CA-44A9C990C1FC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A77CC0ED-2C14-400E-8AAB-CC5C8236C7F7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745B13-3BA6-447D-8F9F-DBF2662058B3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BCC1D4-3C27-4C07-8A38-9911EAF38DFC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E5FC64-414A-42E9-8163-F8DC534AF3C5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212ED1-586F-4A8B-ADE6-8D11A7128E2A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0DAC9B-F287-4457-8B23-18DEC7311DF7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F40BE8-EDCA-4B54-921D-C149955A25CB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435ADB-FEDE-49D3-BCA0-7BD6246BF78D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ED0CE4-A08D-4018-8DE7-C9F5798E4E90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B08C504-74AC-41E4-8428-4EE8F9473512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A30C16-42E3-4B10-ABA0-5EFF8A914F02}"/>
              </a:ext>
            </a:extLst>
          </p:cNvPr>
          <p:cNvSpPr txBox="1"/>
          <p:nvPr/>
        </p:nvSpPr>
        <p:spPr>
          <a:xfrm>
            <a:off x="2242724" y="870083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459248-0C29-4488-997B-6BA1BC67847E}"/>
              </a:ext>
            </a:extLst>
          </p:cNvPr>
          <p:cNvSpPr/>
          <p:nvPr/>
        </p:nvSpPr>
        <p:spPr>
          <a:xfrm>
            <a:off x="5355348" y="893570"/>
            <a:ext cx="451945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19D65B-31DB-4C83-973F-6CBBDBB5F715}"/>
              </a:ext>
            </a:extLst>
          </p:cNvPr>
          <p:cNvSpPr/>
          <p:nvPr/>
        </p:nvSpPr>
        <p:spPr>
          <a:xfrm>
            <a:off x="3649705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FAD54A-87C5-499D-A6C6-551A0C9C4810}"/>
              </a:ext>
            </a:extLst>
          </p:cNvPr>
          <p:cNvSpPr/>
          <p:nvPr/>
        </p:nvSpPr>
        <p:spPr>
          <a:xfrm>
            <a:off x="3649705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34D167-40FE-4679-9FBF-0FD64D2BD61E}"/>
              </a:ext>
            </a:extLst>
          </p:cNvPr>
          <p:cNvSpPr/>
          <p:nvPr/>
        </p:nvSpPr>
        <p:spPr>
          <a:xfrm>
            <a:off x="3649705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E06C0E-EE3A-46F9-BD2A-C91C08EAD287}"/>
              </a:ext>
            </a:extLst>
          </p:cNvPr>
          <p:cNvSpPr/>
          <p:nvPr/>
        </p:nvSpPr>
        <p:spPr>
          <a:xfrm>
            <a:off x="3649704" y="27826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B2C7DD2-D067-466B-9D97-B8DD7E2B2C99}"/>
              </a:ext>
            </a:extLst>
          </p:cNvPr>
          <p:cNvSpPr/>
          <p:nvPr/>
        </p:nvSpPr>
        <p:spPr>
          <a:xfrm>
            <a:off x="3649703" y="32634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9316F4F-2FC8-47F8-979B-8D3BD2437B10}"/>
              </a:ext>
            </a:extLst>
          </p:cNvPr>
          <p:cNvCxnSpPr>
            <a:cxnSpLocks/>
          </p:cNvCxnSpPr>
          <p:nvPr/>
        </p:nvCxnSpPr>
        <p:spPr>
          <a:xfrm flipV="1">
            <a:off x="4566576" y="561646"/>
            <a:ext cx="4301527" cy="1004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4D7068D-7B53-4E1B-A0EB-518EC977D3FD}"/>
              </a:ext>
            </a:extLst>
          </p:cNvPr>
          <p:cNvCxnSpPr>
            <a:cxnSpLocks/>
          </p:cNvCxnSpPr>
          <p:nvPr/>
        </p:nvCxnSpPr>
        <p:spPr>
          <a:xfrm flipV="1">
            <a:off x="4558691" y="1726981"/>
            <a:ext cx="4309411" cy="321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EEB5A97-3D62-416D-952A-130992574BA5}"/>
              </a:ext>
            </a:extLst>
          </p:cNvPr>
          <p:cNvCxnSpPr>
            <a:cxnSpLocks/>
          </p:cNvCxnSpPr>
          <p:nvPr/>
        </p:nvCxnSpPr>
        <p:spPr>
          <a:xfrm>
            <a:off x="4570268" y="2538573"/>
            <a:ext cx="4297834" cy="353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45A64A7-5AA6-479D-8053-01D1FE797176}"/>
              </a:ext>
            </a:extLst>
          </p:cNvPr>
          <p:cNvCxnSpPr>
            <a:cxnSpLocks/>
          </p:cNvCxnSpPr>
          <p:nvPr/>
        </p:nvCxnSpPr>
        <p:spPr>
          <a:xfrm>
            <a:off x="4562138" y="3008264"/>
            <a:ext cx="4305963" cy="10217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468B488-58C4-4CBE-99C5-18F995BE1C58}"/>
              </a:ext>
            </a:extLst>
          </p:cNvPr>
          <p:cNvCxnSpPr>
            <a:cxnSpLocks/>
          </p:cNvCxnSpPr>
          <p:nvPr/>
        </p:nvCxnSpPr>
        <p:spPr>
          <a:xfrm>
            <a:off x="4554750" y="3461189"/>
            <a:ext cx="4313353" cy="17342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A1E515A-16EE-4593-954B-67E55E120F23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AD7806-EAC3-4C36-B777-AF1B8410DE16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53AF06-2483-4D2F-B34B-6AC27CDD79F5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C34CD91-5BE5-4A2E-9D44-64A8DD11F628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FF3CBF-E712-4173-AC2B-FAE537D680E1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9B39588-49A4-407B-AF8F-D797B9323727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D86B59-7425-45DF-BB0B-93469769C120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421817-A232-415B-9468-3E35D5C9510E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67BF4F-0942-47BA-B792-1EE5587D5BFF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D45F105-6BA4-4F66-A495-9F4AAD5F7C7C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37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64FA8-A839-4EF8-9F3C-A14E9DCC0E44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1E87BB-05B9-4F7B-8C93-62CFF86D68B9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DC58-C096-4AD8-89B0-049B823F479B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6563A4E-75F3-489E-9140-08304987A440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7FCDFFF9-F685-42AB-95EA-F2B466C2070A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7EB09-3C87-471F-9964-49F5872B8C22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671335-494F-48AA-BFA4-0FE7107E8769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C260403-D19B-41F6-A0AA-C5FF7347D1F5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0B8230B0-FF07-4A20-AD0B-B8E88FD5382F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7E906-2E4D-4C56-B653-0856DEBF9D6C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F33EA9-8F6C-4FE3-A04B-06CB70721903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3924D-D639-4FB9-95D7-8902544D1E07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83CCD3E-2039-4ECD-A0D1-DDE0D5D86B38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3F5CE9EF-17B5-4EEF-9FB9-B463FAA44159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08DDEC-B421-415D-9E83-3884EE83CE0F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7CFFF9-B832-4E6B-A36D-4E6B4C0C1C75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221E43-74FC-44AA-BAB0-8B3346469510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BBBA75D-919C-4DF1-8B2E-6E1F609FE693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5545608C-D4D2-4AEC-9CA7-28C0BEA97E49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D85EF0-56F3-4F77-83EE-7A1054A763CC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C19DC8-8B21-4BDA-94D9-BDD9FD22403A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C08B7F-8FA4-48E6-88C9-7C285E9B23FB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2183FBE-0196-4CC1-A9CA-44A9C990C1FC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A77CC0ED-2C14-400E-8AAB-CC5C8236C7F7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745B13-3BA6-447D-8F9F-DBF2662058B3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BCC1D4-3C27-4C07-8A38-9911EAF38DFC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E5FC64-414A-42E9-8163-F8DC534AF3C5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212ED1-586F-4A8B-ADE6-8D11A7128E2A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0DAC9B-F287-4457-8B23-18DEC7311DF7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F40BE8-EDCA-4B54-921D-C149955A25CB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8245C8-B9C0-43ED-8E61-2C635ACBF504}"/>
              </a:ext>
            </a:extLst>
          </p:cNvPr>
          <p:cNvSpPr/>
          <p:nvPr/>
        </p:nvSpPr>
        <p:spPr>
          <a:xfrm>
            <a:off x="3649705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E78535-9300-489F-AF75-079928A57FC6}"/>
              </a:ext>
            </a:extLst>
          </p:cNvPr>
          <p:cNvSpPr/>
          <p:nvPr/>
        </p:nvSpPr>
        <p:spPr>
          <a:xfrm>
            <a:off x="3649705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187747-69DF-49DD-8D34-B90113171885}"/>
              </a:ext>
            </a:extLst>
          </p:cNvPr>
          <p:cNvSpPr/>
          <p:nvPr/>
        </p:nvSpPr>
        <p:spPr>
          <a:xfrm>
            <a:off x="3649705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40CC85-5AA0-4A30-B628-702EE1D65CFA}"/>
              </a:ext>
            </a:extLst>
          </p:cNvPr>
          <p:cNvSpPr/>
          <p:nvPr/>
        </p:nvSpPr>
        <p:spPr>
          <a:xfrm>
            <a:off x="3649704" y="27826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7BE74D-C807-4E73-902D-5D4CC1E88EF1}"/>
              </a:ext>
            </a:extLst>
          </p:cNvPr>
          <p:cNvSpPr/>
          <p:nvPr/>
        </p:nvSpPr>
        <p:spPr>
          <a:xfrm>
            <a:off x="3649703" y="32634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A6E296-7374-48EF-88BE-B31BAF57EE0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566576" y="1565714"/>
            <a:ext cx="4301526" cy="161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6F24FC-9536-417A-B7E5-5DDD92561AA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558691" y="2048703"/>
            <a:ext cx="4309411" cy="843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C5C485-8CE5-4721-94B8-7E00475783D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570268" y="561646"/>
            <a:ext cx="4297835" cy="1976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C5BB87-8A47-4D34-8E98-C5C4F30CD2D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562138" y="3008264"/>
            <a:ext cx="4305965" cy="21871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2D5D00-BD86-4B3F-8BC9-911FED4B882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554750" y="3461189"/>
            <a:ext cx="4313351" cy="5688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B435ADB-FEDE-49D3-BCA0-7BD6246BF78D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ED0CE4-A08D-4018-8DE7-C9F5798E4E90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B08C504-74AC-41E4-8428-4EE8F9473512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A30C16-42E3-4B10-ABA0-5EFF8A914F02}"/>
              </a:ext>
            </a:extLst>
          </p:cNvPr>
          <p:cNvSpPr txBox="1"/>
          <p:nvPr/>
        </p:nvSpPr>
        <p:spPr>
          <a:xfrm>
            <a:off x="2242724" y="870083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459248-0C29-4488-997B-6BA1BC67847E}"/>
              </a:ext>
            </a:extLst>
          </p:cNvPr>
          <p:cNvSpPr/>
          <p:nvPr/>
        </p:nvSpPr>
        <p:spPr>
          <a:xfrm>
            <a:off x="5355348" y="893570"/>
            <a:ext cx="451945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C9E69E-EEC6-4C91-B536-04515A943869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102D0CA-A56D-4C0F-A218-AF918FF0C10E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3B75431-06F7-4828-94C8-402F9FB1E10E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A432B53-5220-4483-B4E5-93E1FE57EA97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08D65F-E8B7-4AD5-80A6-3BD11F92AC55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962A303-8A70-46BB-9B45-A73A1FEBA94E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E8AC0B-88B6-46B7-A361-3918D075FF85}"/>
              </a:ext>
            </a:extLst>
          </p:cNvPr>
          <p:cNvCxnSpPr>
            <a:cxnSpLocks/>
          </p:cNvCxnSpPr>
          <p:nvPr/>
        </p:nvCxnSpPr>
        <p:spPr>
          <a:xfrm flipV="1">
            <a:off x="7203850" y="378371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F2B697D-CE2E-4DBA-AAAE-D8133A96F5A9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137E765-89D0-4C6C-AF3B-9347DC2A3479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685448" cy="29396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86BE1B-8403-447F-9579-DE337E893504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88395" cy="12934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42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8F8928-A1A2-42FD-9684-57D146E802B9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EC7B85-BA5C-436C-A519-50145341D7D0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CBA95E-BB25-43E6-9034-7D11FB303C55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1744AA5-034A-4783-9B70-26D47DB85D32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ED9C7E5D-AB8A-4252-95A7-68C430908FD7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7A86C-1F41-495F-90B7-41A313A424DF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031780-F0A2-40DB-B1D7-C144E58A4D31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51836F0-ED80-4F98-9460-539A95A86529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6292D310-BC15-4B77-8941-0D2945DA7422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77E23-39C6-4654-9456-33B810A2B57C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336891-9212-42BE-936C-488D1D72104D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BF079-1F9E-4F5D-A594-16F25A3E7414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799086D-F489-429F-B194-7F12F3310C1C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5512AD34-0F07-490A-AAC6-4ED2FFFC2376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FCA78C-9ABF-49FF-9B56-3AA2F9275644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3D60B1-7BB3-4C45-8D5E-F6B5C8502CA6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D915CA-D11D-4590-99A5-5A38CEDD5449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4CBCE33-8786-4FB7-BADB-A756F98E7FEA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03D1213A-BBA2-49B2-934D-1E6BB51D1C37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6E2FD-E18B-4B06-A529-BBE2934CE5E0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2E1587-C740-450C-8D18-0A6BBEA11561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624092-113C-47D4-BC6A-F2BFC06D7893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785645A-7B0E-422E-9A51-24DA9C033D30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D7BAEC9E-D8B8-4214-8611-1F1D846021C4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C3CFFE-7E8A-4918-9B7A-90EA1D6BBD59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BDDC8-29F5-4D68-90F7-073C283B69D2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805635-975F-43F0-B80D-8B3E5B3B20DB}"/>
              </a:ext>
            </a:extLst>
          </p:cNvPr>
          <p:cNvSpPr/>
          <p:nvPr/>
        </p:nvSpPr>
        <p:spPr>
          <a:xfrm>
            <a:off x="6277631" y="8592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ACB963-E984-4E3B-972B-BFD0B94C8D22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405A6C-9BE1-4857-9175-AB30F52BD620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A596D1-02D8-46DE-80E5-086A8DC6F576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5F31D6-F4C9-42B3-B24A-731FDDF3AC2F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DA44B-57A1-48DC-AE82-C832971D3CC9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705190-F377-47DB-AEA7-42A51021DD8B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37656-3DD2-40CA-AEE5-600C635267BE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5F177A-3CFB-4678-A5B7-355F0210BC05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D2C0DD-D8D8-4F36-A455-AE521EA5CCFB}"/>
              </a:ext>
            </a:extLst>
          </p:cNvPr>
          <p:cNvSpPr/>
          <p:nvPr/>
        </p:nvSpPr>
        <p:spPr>
          <a:xfrm>
            <a:off x="3649705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1774AC-6ACE-4182-B2B6-06EA0DED9E0D}"/>
              </a:ext>
            </a:extLst>
          </p:cNvPr>
          <p:cNvSpPr/>
          <p:nvPr/>
        </p:nvSpPr>
        <p:spPr>
          <a:xfrm>
            <a:off x="3649705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33B358-E6E2-4126-A445-77C53CE4B3EE}"/>
              </a:ext>
            </a:extLst>
          </p:cNvPr>
          <p:cNvSpPr/>
          <p:nvPr/>
        </p:nvSpPr>
        <p:spPr>
          <a:xfrm>
            <a:off x="3649705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C2FCF-909F-494C-876B-D8FE63F8A193}"/>
              </a:ext>
            </a:extLst>
          </p:cNvPr>
          <p:cNvSpPr/>
          <p:nvPr/>
        </p:nvSpPr>
        <p:spPr>
          <a:xfrm>
            <a:off x="3649704" y="27826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14793F-DF50-4F5B-B267-162A44C95BD7}"/>
              </a:ext>
            </a:extLst>
          </p:cNvPr>
          <p:cNvSpPr/>
          <p:nvPr/>
        </p:nvSpPr>
        <p:spPr>
          <a:xfrm>
            <a:off x="3649703" y="32634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A47C7A-EC4D-4D2F-A080-691C551393D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195967" y="403336"/>
            <a:ext cx="1679523" cy="2154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F9577-13D8-450B-907B-A6E9A10143D5}"/>
              </a:ext>
            </a:extLst>
          </p:cNvPr>
          <p:cNvCxnSpPr>
            <a:cxnSpLocks/>
          </p:cNvCxnSpPr>
          <p:nvPr/>
        </p:nvCxnSpPr>
        <p:spPr>
          <a:xfrm>
            <a:off x="7203850" y="1095045"/>
            <a:ext cx="1675582" cy="4706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1EAB1E-BCF4-4D45-98BC-DB3C58A8BA9C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59AB22-B313-4C32-A986-18A457CEA28F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7D84DC-B27D-4AD5-8F76-6FF84E773B11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A0D5C9-DB53-4100-A85E-6980B281480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566576" y="1565714"/>
            <a:ext cx="4301526" cy="161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4811D7-C7E1-415A-9878-446E947C6D2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558691" y="2048703"/>
            <a:ext cx="4309411" cy="843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3E9E8B7-6E11-4288-B206-1FF2E5AB5B41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570268" y="561646"/>
            <a:ext cx="4297835" cy="1976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346BEF-5EFA-49FD-987E-DE73D3A8EA9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562138" y="3008264"/>
            <a:ext cx="4305965" cy="21871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B27D67-6E00-4D67-9174-C40F1E7604D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554750" y="3461189"/>
            <a:ext cx="4313351" cy="5688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6EDBC1-B1FB-41F2-B5FE-F6213A494E93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BD191-D911-4D8E-B199-B35EB8C72880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68507E6-07E2-43D4-9244-C4124944934F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F77CEA-4640-460C-8224-D4C999132F3C}"/>
              </a:ext>
            </a:extLst>
          </p:cNvPr>
          <p:cNvSpPr txBox="1"/>
          <p:nvPr/>
        </p:nvSpPr>
        <p:spPr>
          <a:xfrm>
            <a:off x="2242724" y="870083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18D3814-ED20-4F27-A7B9-61ACF2609782}"/>
              </a:ext>
            </a:extLst>
          </p:cNvPr>
          <p:cNvSpPr/>
          <p:nvPr/>
        </p:nvSpPr>
        <p:spPr>
          <a:xfrm>
            <a:off x="5355348" y="893570"/>
            <a:ext cx="451945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24F9F9-D552-4871-BEAD-7F7F85EC7333}"/>
              </a:ext>
            </a:extLst>
          </p:cNvPr>
          <p:cNvSpPr/>
          <p:nvPr/>
        </p:nvSpPr>
        <p:spPr>
          <a:xfrm>
            <a:off x="1436853" y="28850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43D391-8546-48D6-82F2-4B478C9283A4}"/>
              </a:ext>
            </a:extLst>
          </p:cNvPr>
          <p:cNvSpPr/>
          <p:nvPr/>
        </p:nvSpPr>
        <p:spPr>
          <a:xfrm>
            <a:off x="1436853" y="336593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4CA949D-25A3-4BCE-9CB3-67B59D002603}"/>
              </a:ext>
            </a:extLst>
          </p:cNvPr>
          <p:cNvSpPr/>
          <p:nvPr/>
        </p:nvSpPr>
        <p:spPr>
          <a:xfrm>
            <a:off x="1436853" y="38467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5885F7-D9F1-443F-98D3-D6131AF612BE}"/>
              </a:ext>
            </a:extLst>
          </p:cNvPr>
          <p:cNvSpPr/>
          <p:nvPr/>
        </p:nvSpPr>
        <p:spPr>
          <a:xfrm>
            <a:off x="1436852" y="432763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4C41CC-D3E2-4F7A-A038-7DC4DDD22F5F}"/>
              </a:ext>
            </a:extLst>
          </p:cNvPr>
          <p:cNvSpPr/>
          <p:nvPr/>
        </p:nvSpPr>
        <p:spPr>
          <a:xfrm>
            <a:off x="1436851" y="48084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79AD6C4-3AC3-49EF-B66C-34165EAB081A}"/>
              </a:ext>
            </a:extLst>
          </p:cNvPr>
          <p:cNvCxnSpPr>
            <a:cxnSpLocks/>
          </p:cNvCxnSpPr>
          <p:nvPr/>
        </p:nvCxnSpPr>
        <p:spPr>
          <a:xfrm flipV="1">
            <a:off x="2348312" y="710434"/>
            <a:ext cx="6519789" cy="24402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CD700C6-D955-4AC8-83A5-CB338AE36C57}"/>
              </a:ext>
            </a:extLst>
          </p:cNvPr>
          <p:cNvSpPr txBox="1"/>
          <p:nvPr/>
        </p:nvSpPr>
        <p:spPr>
          <a:xfrm>
            <a:off x="3488" y="2285002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F81DEE4-64B5-4E7A-B15E-0EE8F3A32832}"/>
              </a:ext>
            </a:extLst>
          </p:cNvPr>
          <p:cNvSpPr/>
          <p:nvPr/>
        </p:nvSpPr>
        <p:spPr>
          <a:xfrm>
            <a:off x="3075987" y="227844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61BCBF-3391-4ECE-A4C8-CEA79CE00192}"/>
              </a:ext>
            </a:extLst>
          </p:cNvPr>
          <p:cNvCxnSpPr>
            <a:cxnSpLocks/>
          </p:cNvCxnSpPr>
          <p:nvPr/>
        </p:nvCxnSpPr>
        <p:spPr>
          <a:xfrm flipV="1">
            <a:off x="2352005" y="1916830"/>
            <a:ext cx="6523485" cy="17009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F6272F9-5A84-4F50-95CA-E86577645D86}"/>
              </a:ext>
            </a:extLst>
          </p:cNvPr>
          <p:cNvCxnSpPr>
            <a:cxnSpLocks/>
          </p:cNvCxnSpPr>
          <p:nvPr/>
        </p:nvCxnSpPr>
        <p:spPr>
          <a:xfrm flipV="1">
            <a:off x="2358882" y="3058512"/>
            <a:ext cx="6509218" cy="10373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1EDAFC8-EE54-4661-B881-16AC978D225F}"/>
              </a:ext>
            </a:extLst>
          </p:cNvPr>
          <p:cNvCxnSpPr>
            <a:cxnSpLocks/>
          </p:cNvCxnSpPr>
          <p:nvPr/>
        </p:nvCxnSpPr>
        <p:spPr>
          <a:xfrm flipV="1">
            <a:off x="2347057" y="4206966"/>
            <a:ext cx="6528431" cy="36430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BC47FF-6AE0-4100-8BBB-816F4A451AC8}"/>
              </a:ext>
            </a:extLst>
          </p:cNvPr>
          <p:cNvCxnSpPr>
            <a:cxnSpLocks/>
          </p:cNvCxnSpPr>
          <p:nvPr/>
        </p:nvCxnSpPr>
        <p:spPr>
          <a:xfrm>
            <a:off x="2355187" y="5034735"/>
            <a:ext cx="6505033" cy="3268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26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9249E8-03EB-45E2-BF60-23311473AA60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56EC52-BB9A-4CC0-9B82-ABAD9F7BB6E0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B7F385-0A9D-487E-AB67-9BEECC0D0CF8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802154-4136-4724-8630-948F25112A57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ACA52F68-D71D-4B08-999F-63C00F4B2F06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566D81-4C45-4EAE-BC3E-A933F50B920A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6A8289-7839-4264-94CA-9DD256337887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AEAA34F-FE9D-4AA1-9055-3689F2892D27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024032B5-B140-4099-B639-1925D64118C8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7F6032-8454-4304-BB90-4E2AA5D50470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D36CF8-97F9-4B15-8E81-FA07B4F24DED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0D2C6-17DE-401D-AC7D-3715EA1E06AF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E368153-2A17-4E0E-A995-860145C5D9FA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1942C8BD-83BF-4124-A369-6DD5343C95DD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274D9C-AB9F-4957-9043-F6396FD10700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CF63C0-0DEC-428F-A8F2-F725DF5F8561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81DF8-613E-4363-B2F7-0BB6F9F8389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BF41234-69EE-4B05-91EC-02B642EAFC17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954D5ABB-8AB0-43E6-97C9-9200AE5D9853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48A3D3-5ADB-4FCE-9AD9-4DE377A1393C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DF74871-10DD-4BB1-8E70-77323E376DCC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F41D41-4F3E-4F31-87D7-23B8214F4829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338413-0B5A-4041-9CC9-F9192CC71C05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70B0FF05-B845-4633-8F97-782C4D4C405B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82BA33-7DBD-49EE-A0A7-EB6EEA23261F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87108A-D2B2-48FA-9919-523A4EC9CBC8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4815B7-2843-4991-B536-8D292EF0F6E6}"/>
              </a:ext>
            </a:extLst>
          </p:cNvPr>
          <p:cNvSpPr/>
          <p:nvPr/>
        </p:nvSpPr>
        <p:spPr>
          <a:xfrm>
            <a:off x="6277631" y="8592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231E83-B9EA-43A8-859A-64F0D4D31CEF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06254A-A2A9-4B92-96B2-217EC3C8B1BC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04B67-189D-497C-8FB6-2A133519399C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8BF528-9E77-4A55-9B00-F9A193D58F07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0FE5E1-184B-4926-B43A-D6CE0EEBB4BE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3330B4-5D42-4458-94DB-0DCE9153C64A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0F7995-0CF1-4FAA-80EA-8482A253ADA3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7BBC0B-DAB2-4CAD-A2F5-5697BC027DAA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4C6978-DC85-4EE8-AC03-09AA1421F6FB}"/>
              </a:ext>
            </a:extLst>
          </p:cNvPr>
          <p:cNvSpPr/>
          <p:nvPr/>
        </p:nvSpPr>
        <p:spPr>
          <a:xfrm>
            <a:off x="3649705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717C10-29CE-4A3B-B515-4695F6B52BD8}"/>
              </a:ext>
            </a:extLst>
          </p:cNvPr>
          <p:cNvSpPr/>
          <p:nvPr/>
        </p:nvSpPr>
        <p:spPr>
          <a:xfrm>
            <a:off x="3649705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DF5238-28BC-450A-863A-4A76C4FC240E}"/>
              </a:ext>
            </a:extLst>
          </p:cNvPr>
          <p:cNvSpPr/>
          <p:nvPr/>
        </p:nvSpPr>
        <p:spPr>
          <a:xfrm>
            <a:off x="3649705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87EA12-912A-427C-81AD-428744CB48D6}"/>
              </a:ext>
            </a:extLst>
          </p:cNvPr>
          <p:cNvSpPr/>
          <p:nvPr/>
        </p:nvSpPr>
        <p:spPr>
          <a:xfrm>
            <a:off x="3649704" y="27826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C4B4BD-17FF-4E19-8BB8-9C0A9EDE1C0D}"/>
              </a:ext>
            </a:extLst>
          </p:cNvPr>
          <p:cNvSpPr/>
          <p:nvPr/>
        </p:nvSpPr>
        <p:spPr>
          <a:xfrm>
            <a:off x="3649703" y="32634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D0EA60-E3F1-4C2A-9709-46668B44EDB9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195967" y="403336"/>
            <a:ext cx="1679523" cy="2154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C95224-3BF6-40F5-B4A4-BF36483B2DBD}"/>
              </a:ext>
            </a:extLst>
          </p:cNvPr>
          <p:cNvCxnSpPr>
            <a:cxnSpLocks/>
          </p:cNvCxnSpPr>
          <p:nvPr/>
        </p:nvCxnSpPr>
        <p:spPr>
          <a:xfrm>
            <a:off x="7203850" y="1095045"/>
            <a:ext cx="1675582" cy="4706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F10A98-C21C-49BC-A619-5D473956BACB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E86DD4-44B3-4275-84E0-7F5042FD9EFE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EB18F6-DD12-4712-8828-4CD651261F8F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441EBE2-AFAD-4BCA-A15D-ECB70F2E8B6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566576" y="1565714"/>
            <a:ext cx="4301526" cy="161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61000C5-8D81-435C-8AED-C97E7CDB17F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558691" y="2048703"/>
            <a:ext cx="4309411" cy="843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051D90-07DD-429A-ADC9-5EB5C1499396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570268" y="561646"/>
            <a:ext cx="4297835" cy="1976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BC3793-B84F-4819-AED4-A1450D41866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562138" y="3008264"/>
            <a:ext cx="4305965" cy="21871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63075E-134A-47A4-9638-F575424BE11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54750" y="3461189"/>
            <a:ext cx="4313351" cy="5688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CC33C4-E182-4F8E-B1A1-02F307B48CD1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C0F362-762A-4BA2-B6BD-EB2E74698AAB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1058C90-E398-4076-A5C8-42FF4FA52C4E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04CB80-5715-47DC-991E-CA2450D13B90}"/>
              </a:ext>
            </a:extLst>
          </p:cNvPr>
          <p:cNvSpPr txBox="1"/>
          <p:nvPr/>
        </p:nvSpPr>
        <p:spPr>
          <a:xfrm>
            <a:off x="2242724" y="870083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C498B9-52E9-49AF-9F6D-315965825964}"/>
              </a:ext>
            </a:extLst>
          </p:cNvPr>
          <p:cNvSpPr/>
          <p:nvPr/>
        </p:nvSpPr>
        <p:spPr>
          <a:xfrm>
            <a:off x="5355348" y="893570"/>
            <a:ext cx="451945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D2C984-9DAE-4742-B6A6-2F37CB8CA75E}"/>
              </a:ext>
            </a:extLst>
          </p:cNvPr>
          <p:cNvSpPr/>
          <p:nvPr/>
        </p:nvSpPr>
        <p:spPr>
          <a:xfrm>
            <a:off x="1436853" y="28850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A5FB41-22C7-4FB3-BE49-4B2F6B57B179}"/>
              </a:ext>
            </a:extLst>
          </p:cNvPr>
          <p:cNvSpPr/>
          <p:nvPr/>
        </p:nvSpPr>
        <p:spPr>
          <a:xfrm>
            <a:off x="1436853" y="336593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7534A4-7C97-40FC-8C84-BF18DC4C2B57}"/>
              </a:ext>
            </a:extLst>
          </p:cNvPr>
          <p:cNvSpPr/>
          <p:nvPr/>
        </p:nvSpPr>
        <p:spPr>
          <a:xfrm>
            <a:off x="1436853" y="38467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4A1225-A672-4B95-8CA4-A961D3058528}"/>
              </a:ext>
            </a:extLst>
          </p:cNvPr>
          <p:cNvSpPr/>
          <p:nvPr/>
        </p:nvSpPr>
        <p:spPr>
          <a:xfrm>
            <a:off x="1436852" y="432763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3F31BB1-77A8-4803-8CDC-F8D2F9A94966}"/>
              </a:ext>
            </a:extLst>
          </p:cNvPr>
          <p:cNvSpPr/>
          <p:nvPr/>
        </p:nvSpPr>
        <p:spPr>
          <a:xfrm>
            <a:off x="1436851" y="48084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07DBDB-E01D-4340-A9D4-8D238D9AA4D4}"/>
              </a:ext>
            </a:extLst>
          </p:cNvPr>
          <p:cNvCxnSpPr>
            <a:cxnSpLocks/>
          </p:cNvCxnSpPr>
          <p:nvPr/>
        </p:nvCxnSpPr>
        <p:spPr>
          <a:xfrm flipV="1">
            <a:off x="2348312" y="710434"/>
            <a:ext cx="6519789" cy="24402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1A80B2-3C7F-44E1-B2B4-E356D586571F}"/>
              </a:ext>
            </a:extLst>
          </p:cNvPr>
          <p:cNvSpPr txBox="1"/>
          <p:nvPr/>
        </p:nvSpPr>
        <p:spPr>
          <a:xfrm>
            <a:off x="3488" y="2285002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04821DD6-15D8-4148-A5DE-3AB10CC9B088}"/>
              </a:ext>
            </a:extLst>
          </p:cNvPr>
          <p:cNvSpPr/>
          <p:nvPr/>
        </p:nvSpPr>
        <p:spPr>
          <a:xfrm>
            <a:off x="3075987" y="227844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735CBBC-7DD0-4AE0-85F1-25FCB88FBCC4}"/>
              </a:ext>
            </a:extLst>
          </p:cNvPr>
          <p:cNvCxnSpPr>
            <a:cxnSpLocks/>
          </p:cNvCxnSpPr>
          <p:nvPr/>
        </p:nvCxnSpPr>
        <p:spPr>
          <a:xfrm flipV="1">
            <a:off x="2352005" y="3075590"/>
            <a:ext cx="6523483" cy="5421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D1CA1D3-328D-48C3-AE9C-81AD1ADF5F06}"/>
              </a:ext>
            </a:extLst>
          </p:cNvPr>
          <p:cNvCxnSpPr>
            <a:cxnSpLocks/>
          </p:cNvCxnSpPr>
          <p:nvPr/>
        </p:nvCxnSpPr>
        <p:spPr>
          <a:xfrm>
            <a:off x="2358882" y="4095842"/>
            <a:ext cx="6528433" cy="12828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9F117F8-FA30-4F0D-AE4A-E815A2972836}"/>
              </a:ext>
            </a:extLst>
          </p:cNvPr>
          <p:cNvCxnSpPr>
            <a:cxnSpLocks/>
          </p:cNvCxnSpPr>
          <p:nvPr/>
        </p:nvCxnSpPr>
        <p:spPr>
          <a:xfrm flipV="1">
            <a:off x="2347057" y="1903687"/>
            <a:ext cx="6548142" cy="26675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799E48E-E8DF-4976-A4FE-A8F903999C42}"/>
              </a:ext>
            </a:extLst>
          </p:cNvPr>
          <p:cNvCxnSpPr>
            <a:cxnSpLocks/>
          </p:cNvCxnSpPr>
          <p:nvPr/>
        </p:nvCxnSpPr>
        <p:spPr>
          <a:xfrm flipV="1">
            <a:off x="2355187" y="4213337"/>
            <a:ext cx="6512914" cy="8213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E50DD-6B60-4CC5-B240-B81A4714AF14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9B4F56-7B50-489F-8497-B327611B435F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EC3C-EEFD-4BA4-80C2-477F8782F7AE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F4252B7-A571-4EA7-B741-4D7F8EC70A60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4FE69746-0346-4B43-936A-57A1D562DC3A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E6949D-BC57-4CAC-A44F-B706ECE25E14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52E7F7-C694-4EF6-AAD5-4DEB17B9F67A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214F7DA-785B-4AEE-AB57-4A65186268D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4" name="Flowchart: Multidocument 33">
            <a:extLst>
              <a:ext uri="{FF2B5EF4-FFF2-40B4-BE49-F238E27FC236}">
                <a16:creationId xmlns:a16="http://schemas.microsoft.com/office/drawing/2014/main" id="{D8D1A673-CD8B-46F6-8747-AD50AC23E170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67B97D-5B61-43D0-B87A-88D85D6E5233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227225-B1A0-43AF-B9D1-163C3542F35A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D112E4-0D35-484F-9FB3-B7CB4615FD50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DA06D0D-08E6-4C63-8FF7-9927342809E0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9" name="Flowchart: Multidocument 38">
            <a:extLst>
              <a:ext uri="{FF2B5EF4-FFF2-40B4-BE49-F238E27FC236}">
                <a16:creationId xmlns:a16="http://schemas.microsoft.com/office/drawing/2014/main" id="{F496141E-0FB3-437D-9204-F67C618D350D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6F5605-71C0-4291-AB9E-4756D12E77D5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59A2AE-4BF7-49A3-A238-C9AAC488C233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C4B653-0381-4658-8616-50E540987AB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2A6B6929-8F98-4DCA-9012-6685CBCDEE89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Flowchart: Multidocument 43">
            <a:extLst>
              <a:ext uri="{FF2B5EF4-FFF2-40B4-BE49-F238E27FC236}">
                <a16:creationId xmlns:a16="http://schemas.microsoft.com/office/drawing/2014/main" id="{8CF8DD30-228C-4F60-A842-8526AEE4F140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4B85C5-36DE-464A-A935-CD0DB09F766D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A53B81-9D69-416B-BF74-E9F719257AC2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ACAE0B-1895-4D59-81A5-246695D9266B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A99C67E-49CF-4104-8260-781A3541096A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9" name="Flowchart: Multidocument 48">
            <a:extLst>
              <a:ext uri="{FF2B5EF4-FFF2-40B4-BE49-F238E27FC236}">
                <a16:creationId xmlns:a16="http://schemas.microsoft.com/office/drawing/2014/main" id="{4D8B8C26-6FD3-4F79-B27D-9CAE5DEE51B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D97F41-CE73-4923-8750-94735B9968C8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13CCB4-10B3-470C-9BD5-D14A47E2F947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09306C-05FD-4EE6-B6CD-D46B1CDB4332}"/>
              </a:ext>
            </a:extLst>
          </p:cNvPr>
          <p:cNvSpPr/>
          <p:nvPr/>
        </p:nvSpPr>
        <p:spPr>
          <a:xfrm>
            <a:off x="6277631" y="8592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D3598C-4664-4D96-967F-20848BE4589B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A7E5B0-BACA-4C04-BF0E-63E84729CDC1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E12D78-C45A-4FF2-9F75-02D3AC37F0E7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4258070-7469-48F8-A77B-08F9E27FF7AA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C3A3833-A89B-43E8-8A5E-16DCCBDD05E3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5A83B4-4493-427D-A2CF-B26888B1A02B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C97E4C-85B7-49FC-B2D7-50F5D4C3B911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2A992F-EAC2-4D2C-AFF1-45D47CB71110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085616-8562-4783-846A-7288E9BE39AE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02DE118-ED1A-42A9-AABC-F3C8EC92FE68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8BDD24C-B074-470D-9C48-B0498F858B93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8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E50DD-6B60-4CC5-B240-B81A4714AF14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9B4F56-7B50-489F-8497-B327611B435F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EC3C-EEFD-4BA4-80C2-477F8782F7AE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F4252B7-A571-4EA7-B741-4D7F8EC70A60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4FE69746-0346-4B43-936A-57A1D562DC3A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E6949D-BC57-4CAC-A44F-B706ECE25E14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52E7F7-C694-4EF6-AAD5-4DEB17B9F67A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214F7DA-785B-4AEE-AB57-4A65186268D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4" name="Flowchart: Multidocument 33">
            <a:extLst>
              <a:ext uri="{FF2B5EF4-FFF2-40B4-BE49-F238E27FC236}">
                <a16:creationId xmlns:a16="http://schemas.microsoft.com/office/drawing/2014/main" id="{D8D1A673-CD8B-46F6-8747-AD50AC23E170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67B97D-5B61-43D0-B87A-88D85D6E5233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227225-B1A0-43AF-B9D1-163C3542F35A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D112E4-0D35-484F-9FB3-B7CB4615FD50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DA06D0D-08E6-4C63-8FF7-9927342809E0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9" name="Flowchart: Multidocument 38">
            <a:extLst>
              <a:ext uri="{FF2B5EF4-FFF2-40B4-BE49-F238E27FC236}">
                <a16:creationId xmlns:a16="http://schemas.microsoft.com/office/drawing/2014/main" id="{F496141E-0FB3-437D-9204-F67C618D350D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6F5605-71C0-4291-AB9E-4756D12E77D5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59A2AE-4BF7-49A3-A238-C9AAC488C233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C4B653-0381-4658-8616-50E540987AB1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2A6B6929-8F98-4DCA-9012-6685CBCDEE89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4" name="Flowchart: Multidocument 43">
            <a:extLst>
              <a:ext uri="{FF2B5EF4-FFF2-40B4-BE49-F238E27FC236}">
                <a16:creationId xmlns:a16="http://schemas.microsoft.com/office/drawing/2014/main" id="{8CF8DD30-228C-4F60-A842-8526AEE4F140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4B85C5-36DE-464A-A935-CD0DB09F766D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A53B81-9D69-416B-BF74-E9F719257AC2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ACAE0B-1895-4D59-81A5-246695D9266B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A99C67E-49CF-4104-8260-781A3541096A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9" name="Flowchart: Multidocument 48">
            <a:extLst>
              <a:ext uri="{FF2B5EF4-FFF2-40B4-BE49-F238E27FC236}">
                <a16:creationId xmlns:a16="http://schemas.microsoft.com/office/drawing/2014/main" id="{4D8B8C26-6FD3-4F79-B27D-9CAE5DEE51B1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D97F41-CE73-4923-8750-94735B9968C8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13CCB4-10B3-470C-9BD5-D14A47E2F947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09306C-05FD-4EE6-B6CD-D46B1CDB4332}"/>
              </a:ext>
            </a:extLst>
          </p:cNvPr>
          <p:cNvSpPr/>
          <p:nvPr/>
        </p:nvSpPr>
        <p:spPr>
          <a:xfrm>
            <a:off x="6277631" y="8592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D3598C-4664-4D96-967F-20848BE4589B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A7E5B0-BACA-4C04-BF0E-63E84729CDC1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E12D78-C45A-4FF2-9F75-02D3AC37F0E7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4258070-7469-48F8-A77B-08F9E27FF7AA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C3A3833-A89B-43E8-8A5E-16DCCBDD05E3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5A83B4-4493-427D-A2CF-B26888B1A02B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C97E4C-85B7-49FC-B2D7-50F5D4C3B911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2A992F-EAC2-4D2C-AFF1-45D47CB71110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EA054CD-4261-47EA-AF66-B69A37BCF07E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95967" y="403336"/>
            <a:ext cx="1679523" cy="2154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D42DD6-23BD-4E7A-8DB1-411E00975F40}"/>
              </a:ext>
            </a:extLst>
          </p:cNvPr>
          <p:cNvCxnSpPr>
            <a:cxnSpLocks/>
          </p:cNvCxnSpPr>
          <p:nvPr/>
        </p:nvCxnSpPr>
        <p:spPr>
          <a:xfrm>
            <a:off x="7203850" y="1095045"/>
            <a:ext cx="1675582" cy="4706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089A172-E044-44E2-93BA-B03175D79B03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5210297-1A69-4F52-9D2C-57D97ED85852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77B75E-B981-4DD7-A0DF-FC122E2955A1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923D73-9FAB-43C2-B1C2-DFE5178DFDEB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D21FE3-556B-4700-805F-336F66B0B0A6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D5BB9B1-FA98-4C7C-B2DF-8F2C16FDB97D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23F5B1-8819-47EA-BF48-B455360BA562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821E1A-5BF7-4A9C-9873-FBC28D164AF0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0CE27-E668-404F-8EC3-C69781CC0A36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A37F878-0451-4E46-8D6E-4851B9C62ADE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29871464-7066-4AEA-B7DA-C6DB59D2888F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9BB80-2968-498F-B8C9-BEB6BF2CE250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FB5B8-027A-44CA-AB8D-C747C0B648D8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51F52FE-16C4-4788-86A8-EE784B48FFC8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FC70A85F-D887-4F92-9BC4-D4E9AF75726C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5B4B5A-3958-4D9E-9644-0376A4CD2731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10BFC7-6BEA-4C7E-A35B-46A37C53EB58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59E762-984B-482D-B566-DD173A805621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826CA12-8CA6-4CE1-80E7-8377F9E03BB2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26EC8412-B1DF-44FC-869D-41C816DD0728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2CA525-65CE-4455-A0CE-2E7A82DDF766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AB1ACF-CA87-4A91-9CA9-B4FD721D7020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AEE3E9-8636-4B7F-845B-3E41741C7B4B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41B9955-1A1B-478D-8104-E0849D76FAEA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0273B814-A3B6-4727-BFCD-F36ED2F6BE5D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0D9A90-8F9D-425F-8FFF-B7B8A8594331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A8AF4C-B68B-4624-94F4-6D7EE06D7843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0E4387-4E95-4BC8-B46E-B07D0A8641D9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2DAD165-F288-4A76-84D5-4476BB43C158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78E27678-3B96-4A16-829B-4B3425BED70F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3127D5-5119-4FA5-9B10-6AC3599691CB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F79EC3-EB4C-4661-BFF1-E9EB6DEBE3B3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A81932-7D87-4F17-B9A2-6446523C6C8D}"/>
              </a:ext>
            </a:extLst>
          </p:cNvPr>
          <p:cNvSpPr/>
          <p:nvPr/>
        </p:nvSpPr>
        <p:spPr>
          <a:xfrm>
            <a:off x="6277631" y="8592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731F78-443E-4BF6-A228-4156F1C7A74C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9F21C7-66F3-4749-A3E1-81DDB7A9F919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719685-50CD-4790-9EDE-7F1A9A3C5D9F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B79EA9-DF4D-488E-9277-6919DA047E2B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66B2C9-A88B-4640-AA2E-691980487A27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C4D08C-16C9-43A6-B20E-44C0F65ED7F9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F64DCB-8B17-44CF-A8FD-CAE47EEDBFD1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E7EB85-A5B6-4C75-A800-14AFCC020E43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43EDD9-C397-4B88-AAB7-941D3B4163C1}"/>
              </a:ext>
            </a:extLst>
          </p:cNvPr>
          <p:cNvSpPr/>
          <p:nvPr/>
        </p:nvSpPr>
        <p:spPr>
          <a:xfrm>
            <a:off x="3649705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E81B58-C489-4A89-B6D5-D526F87979AB}"/>
              </a:ext>
            </a:extLst>
          </p:cNvPr>
          <p:cNvSpPr/>
          <p:nvPr/>
        </p:nvSpPr>
        <p:spPr>
          <a:xfrm>
            <a:off x="3649705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A69C6A-6B75-429D-A84B-E5BF6EC156AC}"/>
              </a:ext>
            </a:extLst>
          </p:cNvPr>
          <p:cNvSpPr/>
          <p:nvPr/>
        </p:nvSpPr>
        <p:spPr>
          <a:xfrm>
            <a:off x="3649705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F49BEE-422D-42D0-9B5A-0CF0117D4306}"/>
              </a:ext>
            </a:extLst>
          </p:cNvPr>
          <p:cNvSpPr/>
          <p:nvPr/>
        </p:nvSpPr>
        <p:spPr>
          <a:xfrm>
            <a:off x="3649704" y="27826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2431EE-D9BE-4EB3-9831-6AC97B410BC9}"/>
              </a:ext>
            </a:extLst>
          </p:cNvPr>
          <p:cNvSpPr/>
          <p:nvPr/>
        </p:nvSpPr>
        <p:spPr>
          <a:xfrm>
            <a:off x="3649703" y="32634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0BCF7D-1B14-4F64-800A-8124D2618A04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7195967" y="403336"/>
            <a:ext cx="1679523" cy="2154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686E44-21BC-462C-82E6-D5F3E8E25287}"/>
              </a:ext>
            </a:extLst>
          </p:cNvPr>
          <p:cNvCxnSpPr>
            <a:cxnSpLocks/>
          </p:cNvCxnSpPr>
          <p:nvPr/>
        </p:nvCxnSpPr>
        <p:spPr>
          <a:xfrm>
            <a:off x="7203850" y="1095045"/>
            <a:ext cx="1675582" cy="4706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7082D0-EC3E-481D-844B-75C222A9D7B0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CF49E1-713A-464B-BC21-74A9A1010D6D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7616015-7194-4229-871F-07DE6C12B920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E87F4AE-E7C6-4A4D-BA02-2B2F2F65D63C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566576" y="561646"/>
            <a:ext cx="4301527" cy="1004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6D3C79-8312-4FCA-BD4D-81BDC394F5D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558691" y="1726981"/>
            <a:ext cx="4309411" cy="321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6E9ECF-AC14-49FF-AA11-2550C40ABA9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570268" y="2538573"/>
            <a:ext cx="4297834" cy="353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8A6002-588B-468F-91DB-0C272C7C8E2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562138" y="3008264"/>
            <a:ext cx="4305963" cy="10217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AF11B5-8DEF-4094-B3FC-4DDF6791553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554750" y="3461189"/>
            <a:ext cx="4313353" cy="17342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88359E3-F6F8-4349-BDC9-F1568B26D3D7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0A3C1C-6E99-4D6A-AF20-9AEB1E0C4E0C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91BB66-0021-4609-B06E-27608F674611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0BE6BC-57BD-49A4-8BBC-6E5AD81D6386}"/>
              </a:ext>
            </a:extLst>
          </p:cNvPr>
          <p:cNvSpPr txBox="1"/>
          <p:nvPr/>
        </p:nvSpPr>
        <p:spPr>
          <a:xfrm>
            <a:off x="2242724" y="870083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5F5C3D6-8AF9-4356-95D4-9CE01D5E5D07}"/>
              </a:ext>
            </a:extLst>
          </p:cNvPr>
          <p:cNvSpPr/>
          <p:nvPr/>
        </p:nvSpPr>
        <p:spPr>
          <a:xfrm>
            <a:off x="5355348" y="893570"/>
            <a:ext cx="451945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2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B66F05-62EE-418B-B59D-525E9A178079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903D27-F4D3-432E-940B-6E4E6D355356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DD206-675F-47BE-BFA3-09A72AAAD2A5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D21C2E3-80DD-46E8-9194-4F1ECB5A974A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792D5656-B208-4E1D-A142-D8C335B8F94E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369D2-3014-403D-ACD1-7E1B43A2B26E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A748A5-51C5-44D7-9265-E7E7956A98D4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22695E-50DA-4783-B63B-AD2EADD1D9E1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8C98F0C-8318-4340-9629-005B623A8547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C4FE7-2B12-4452-913E-596EB8A45BD9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7A4D64-623C-429F-8D72-4B080760A7DD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97957E-BA0D-41D7-B913-A575F6AA472E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9E7B9A5-E0BF-4589-8E4D-EC58A969C80E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934293D2-B5B3-4453-85DB-CB8775530F2E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4A8720-127C-4102-8C5E-F067B9EC7F5B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B643D5-79D3-440F-8E17-E3FA447FAD18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F15EF6-A3F2-49F1-A382-643A77DFA43C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9A497D0-9099-4BDE-9A09-43D54BDEEA10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E23AB8D8-4DCB-401B-B896-6E2B33757EAD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012309-24B0-49E7-B196-F2AED823A59E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FAFAE3-837D-469B-BBC6-6DB42AF57B06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3CEDE3-FC11-4B92-BFDB-EC7A5D6933B3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0B8655C-C800-4AE2-A606-F3DCE71CF9FF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6F81082E-6FF5-4456-8C2F-54C3C5168F0F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6D35F7-48FC-4F96-AA04-F8C3FBFA7AC6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239192-0231-480C-932C-B036AC869114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7851AA-C941-40E3-951F-BC3BF1803934}"/>
              </a:ext>
            </a:extLst>
          </p:cNvPr>
          <p:cNvSpPr/>
          <p:nvPr/>
        </p:nvSpPr>
        <p:spPr>
          <a:xfrm>
            <a:off x="6277631" y="8592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D1F5B3-BF3D-4702-B5E2-718F8E0BC92A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33249C-6320-495A-AC01-FF9A1D047EE0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60ED05-BA1B-47D2-8264-3F72812883A1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47FC46-87C8-4DCE-B032-FA2008B4EB02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CB1116-9D62-4167-8F0D-80DAF2116541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7BF28E-0B9B-480F-BB1C-0E9E9445750B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92DE75-C5C0-41FE-A04A-B876D443B8EB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A218E5-0B3E-43CF-8C8F-97A0210A9452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A443A9-15AC-43A7-9066-351F32B1D524}"/>
              </a:ext>
            </a:extLst>
          </p:cNvPr>
          <p:cNvSpPr/>
          <p:nvPr/>
        </p:nvSpPr>
        <p:spPr>
          <a:xfrm>
            <a:off x="3649705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8CED7A-16E8-40CB-8D95-A22C4C477150}"/>
              </a:ext>
            </a:extLst>
          </p:cNvPr>
          <p:cNvSpPr/>
          <p:nvPr/>
        </p:nvSpPr>
        <p:spPr>
          <a:xfrm>
            <a:off x="3649705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4FBDAB-B83C-4C0D-A529-2A054351843D}"/>
              </a:ext>
            </a:extLst>
          </p:cNvPr>
          <p:cNvSpPr/>
          <p:nvPr/>
        </p:nvSpPr>
        <p:spPr>
          <a:xfrm>
            <a:off x="3649705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E6DCD-06C8-4441-BDDB-4F83B265DE9C}"/>
              </a:ext>
            </a:extLst>
          </p:cNvPr>
          <p:cNvSpPr/>
          <p:nvPr/>
        </p:nvSpPr>
        <p:spPr>
          <a:xfrm>
            <a:off x="3649704" y="27826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9365BD-10C3-4E4C-A839-2AA8B4108331}"/>
              </a:ext>
            </a:extLst>
          </p:cNvPr>
          <p:cNvSpPr/>
          <p:nvPr/>
        </p:nvSpPr>
        <p:spPr>
          <a:xfrm>
            <a:off x="3649703" y="32634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327450-2A97-4BB4-8C25-F6C473B61CAC}"/>
              </a:ext>
            </a:extLst>
          </p:cNvPr>
          <p:cNvSpPr/>
          <p:nvPr/>
        </p:nvSpPr>
        <p:spPr>
          <a:xfrm>
            <a:off x="1436853" y="28850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76A6EF-A579-4F85-A638-F2D2A68AE046}"/>
              </a:ext>
            </a:extLst>
          </p:cNvPr>
          <p:cNvSpPr/>
          <p:nvPr/>
        </p:nvSpPr>
        <p:spPr>
          <a:xfrm>
            <a:off x="1436853" y="336593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42AC2A-5049-472E-93B2-638F66AB2AE3}"/>
              </a:ext>
            </a:extLst>
          </p:cNvPr>
          <p:cNvSpPr/>
          <p:nvPr/>
        </p:nvSpPr>
        <p:spPr>
          <a:xfrm>
            <a:off x="1436853" y="38467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8B52EB-1205-4E66-A7A4-692E94FBB65F}"/>
              </a:ext>
            </a:extLst>
          </p:cNvPr>
          <p:cNvSpPr/>
          <p:nvPr/>
        </p:nvSpPr>
        <p:spPr>
          <a:xfrm>
            <a:off x="1436852" y="432763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82CC0D-0ABC-46D7-A231-5ACB21A7711A}"/>
              </a:ext>
            </a:extLst>
          </p:cNvPr>
          <p:cNvSpPr/>
          <p:nvPr/>
        </p:nvSpPr>
        <p:spPr>
          <a:xfrm>
            <a:off x="1436851" y="4808488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780E5F-AF52-4E8B-BC4D-7190C12387D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195967" y="403336"/>
            <a:ext cx="1679523" cy="2154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6BE53F-06C4-460E-B9DE-367B7EC891DE}"/>
              </a:ext>
            </a:extLst>
          </p:cNvPr>
          <p:cNvCxnSpPr>
            <a:cxnSpLocks/>
          </p:cNvCxnSpPr>
          <p:nvPr/>
        </p:nvCxnSpPr>
        <p:spPr>
          <a:xfrm>
            <a:off x="7203850" y="1095045"/>
            <a:ext cx="1675582" cy="4706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ADD8A9-16E9-46E5-B52C-D4A66184C749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C44968-10C6-4FEE-9889-8388C800DD95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0E1777-B152-4120-B10E-6988A6BF97BC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DFF2C3-D936-4A24-B3E6-4AC04C2B4743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566576" y="561646"/>
            <a:ext cx="4301527" cy="1004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9E542A-CCC8-46F4-8786-E0EDCE76128F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558691" y="1726981"/>
            <a:ext cx="4309411" cy="321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6FD8B0-4BAC-4E97-901E-1F20E6A2391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570268" y="2538573"/>
            <a:ext cx="4297834" cy="353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75A91F-5703-4980-8D38-B795158AF43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562138" y="3008264"/>
            <a:ext cx="4305963" cy="10217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7BE541-C281-4534-9886-44D4BCC8F4A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554750" y="3461189"/>
            <a:ext cx="4313353" cy="17342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FEB1DA-718C-4E33-B1BB-B477C8AEB2FE}"/>
              </a:ext>
            </a:extLst>
          </p:cNvPr>
          <p:cNvCxnSpPr>
            <a:cxnSpLocks/>
          </p:cNvCxnSpPr>
          <p:nvPr/>
        </p:nvCxnSpPr>
        <p:spPr>
          <a:xfrm flipV="1">
            <a:off x="2348312" y="710434"/>
            <a:ext cx="6519789" cy="24402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F562DE-E178-42A6-939A-A56B5CD1827B}"/>
              </a:ext>
            </a:extLst>
          </p:cNvPr>
          <p:cNvCxnSpPr>
            <a:cxnSpLocks/>
          </p:cNvCxnSpPr>
          <p:nvPr/>
        </p:nvCxnSpPr>
        <p:spPr>
          <a:xfrm flipV="1">
            <a:off x="2343994" y="1876098"/>
            <a:ext cx="6531495" cy="17345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D354A7-8E5D-4B6C-B8BA-AD9FD3DC73AC}"/>
              </a:ext>
            </a:extLst>
          </p:cNvPr>
          <p:cNvCxnSpPr>
            <a:cxnSpLocks/>
          </p:cNvCxnSpPr>
          <p:nvPr/>
        </p:nvCxnSpPr>
        <p:spPr>
          <a:xfrm flipV="1">
            <a:off x="2355187" y="3072969"/>
            <a:ext cx="6505029" cy="1014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0C036C-FD8B-4163-BC8E-73799BE8549C}"/>
              </a:ext>
            </a:extLst>
          </p:cNvPr>
          <p:cNvCxnSpPr>
            <a:cxnSpLocks/>
          </p:cNvCxnSpPr>
          <p:nvPr/>
        </p:nvCxnSpPr>
        <p:spPr>
          <a:xfrm flipV="1">
            <a:off x="2363072" y="4223032"/>
            <a:ext cx="6532127" cy="3368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C6A1BB-6E76-4F0F-AC16-4923EDD16C92}"/>
              </a:ext>
            </a:extLst>
          </p:cNvPr>
          <p:cNvCxnSpPr>
            <a:cxnSpLocks/>
          </p:cNvCxnSpPr>
          <p:nvPr/>
        </p:nvCxnSpPr>
        <p:spPr>
          <a:xfrm>
            <a:off x="2345017" y="5054176"/>
            <a:ext cx="6515199" cy="2883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265CDEF-A916-4F7E-BD92-BAE65F78C538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89498E-07C7-4503-B460-E1B5E053D296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40AD5AD-935A-4F7B-9436-9318B0414F3A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E4FDB8-D4C2-4653-B0C2-A9117F38F7D3}"/>
              </a:ext>
            </a:extLst>
          </p:cNvPr>
          <p:cNvSpPr txBox="1"/>
          <p:nvPr/>
        </p:nvSpPr>
        <p:spPr>
          <a:xfrm>
            <a:off x="2242724" y="870083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25FA6E-A614-4A3D-8049-FE6333F613A5}"/>
              </a:ext>
            </a:extLst>
          </p:cNvPr>
          <p:cNvSpPr/>
          <p:nvPr/>
        </p:nvSpPr>
        <p:spPr>
          <a:xfrm>
            <a:off x="5355348" y="893570"/>
            <a:ext cx="451945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727FB8-33F4-4616-9441-749DFBA85E7E}"/>
              </a:ext>
            </a:extLst>
          </p:cNvPr>
          <p:cNvSpPr txBox="1"/>
          <p:nvPr/>
        </p:nvSpPr>
        <p:spPr>
          <a:xfrm>
            <a:off x="3488" y="2285002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6CA1FC2B-2ADF-4A42-A294-1BBBE00B7E48}"/>
              </a:ext>
            </a:extLst>
          </p:cNvPr>
          <p:cNvSpPr/>
          <p:nvPr/>
        </p:nvSpPr>
        <p:spPr>
          <a:xfrm>
            <a:off x="3075987" y="227844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9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71492D2A-626A-4450-9A5F-10BB91911401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853224E-4332-4EE9-9CA9-9544FF46846C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BAF49D-1611-4FCB-9C24-CAF2B1C0C465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84E612EB-2BBA-47D4-89C6-832594C38C33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1" name="Flowchart: Multidocument 70">
            <a:extLst>
              <a:ext uri="{FF2B5EF4-FFF2-40B4-BE49-F238E27FC236}">
                <a16:creationId xmlns:a16="http://schemas.microsoft.com/office/drawing/2014/main" id="{A08D10AC-0D55-4DE9-AC15-07A7FA2F8B7C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6B401E5-5C96-4553-9AE6-ECE5C9F1B7C3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321A8DA-A78D-46C3-B288-8457CF75E17C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AF9613F7-E475-40A3-82D9-AC2C8E5B973F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75" name="Flowchart: Multidocument 74">
            <a:extLst>
              <a:ext uri="{FF2B5EF4-FFF2-40B4-BE49-F238E27FC236}">
                <a16:creationId xmlns:a16="http://schemas.microsoft.com/office/drawing/2014/main" id="{02526ECC-C233-4EE6-A2A9-6BED6E98127F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E16122-1996-468D-A9A5-D445F9094D1A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DEB5B4C-640F-48F3-B0B1-C9DFFD890D59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993A92B-C340-4158-921E-C7A438744BCC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EEBD7C61-F125-449E-9D2D-F3F7B8646552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0" name="Flowchart: Multidocument 79">
            <a:extLst>
              <a:ext uri="{FF2B5EF4-FFF2-40B4-BE49-F238E27FC236}">
                <a16:creationId xmlns:a16="http://schemas.microsoft.com/office/drawing/2014/main" id="{C6319276-34E4-4E76-9849-92B83A8E9AC5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113424B-B23F-4D7E-9D98-0E8075B14501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50115A1-9896-4366-9FA3-599950D46967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D4A6D3-A14E-45C8-BBD0-243B17FD9252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E0FDC2FA-C6FB-4AEB-9B86-57FB198485BD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85" name="Flowchart: Multidocument 84">
            <a:extLst>
              <a:ext uri="{FF2B5EF4-FFF2-40B4-BE49-F238E27FC236}">
                <a16:creationId xmlns:a16="http://schemas.microsoft.com/office/drawing/2014/main" id="{A557E272-FB19-4F99-9A81-0CFC61A0A5B8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4D1E96F-FC53-4882-B316-C4A011F7B324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3A141E-1A25-4B30-A6DA-7258026397C5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4387FC4-B558-405E-8A39-82EAE52397A0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FE4B7E78-6405-4709-B8AF-E140F74B09A5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90" name="Flowchart: Multidocument 89">
            <a:extLst>
              <a:ext uri="{FF2B5EF4-FFF2-40B4-BE49-F238E27FC236}">
                <a16:creationId xmlns:a16="http://schemas.microsoft.com/office/drawing/2014/main" id="{BC47E903-AE9C-4796-A208-5C842D856FBD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C73C87E-2C1B-4091-A875-E70765C5969B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4AABBAB-3E1B-41DF-8F9A-2C7F06CBA77E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7FF3-D537-424B-8719-148327A14E68}"/>
              </a:ext>
            </a:extLst>
          </p:cNvPr>
          <p:cNvSpPr/>
          <p:nvPr/>
        </p:nvSpPr>
        <p:spPr>
          <a:xfrm>
            <a:off x="6277631" y="8592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4688E4D-00D5-4235-960D-4E63B07A16FD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667ED3B-06EE-4BC5-BAF9-F0BFA6127F55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CE2330-B419-4369-9134-ACC9CF9688BC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F89C875-7801-4336-BA29-83D0A8B62B78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E88FFF-6C2F-4C0A-A417-AC1623DB44AE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BB3CE6-7DA2-4EE8-AEE4-A8CFD6F4DFE3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36AD21-BD93-4605-BD46-0AD1DC454FB9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A4B6E5-00CC-49B0-82D0-626812681D9C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2505E84-5414-4519-9033-6ED57F498715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7195967" y="403336"/>
            <a:ext cx="1679523" cy="2154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EAECDBE-F3A6-411A-ABDF-EAEF586AB3B3}"/>
              </a:ext>
            </a:extLst>
          </p:cNvPr>
          <p:cNvCxnSpPr>
            <a:cxnSpLocks/>
          </p:cNvCxnSpPr>
          <p:nvPr/>
        </p:nvCxnSpPr>
        <p:spPr>
          <a:xfrm>
            <a:off x="7203850" y="1095045"/>
            <a:ext cx="1675582" cy="4706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695AA71-FBE5-4C33-8905-EA5E27E2594C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A661E02-A455-4AEE-842C-4824A4AB9C5E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E051E7-E3CD-489D-BF26-906ECBD7A28F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46322FD-D179-419B-A142-439E416A1CAD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1EC0DF0-2330-4E19-B3E2-6352498BFD57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01E559A-27E6-4BF2-94BC-C0EDFA7E8126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8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CE72540-01F7-4536-8EEA-6ED93703CE87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EDCAA02-A495-4BEF-A1EE-000C3EA068BB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46908AA-85D8-41C0-9A4B-0360BF01BA92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26A93E57-6A59-456A-B121-34AA047568BD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2" name="Flowchart: Multidocument 91">
            <a:extLst>
              <a:ext uri="{FF2B5EF4-FFF2-40B4-BE49-F238E27FC236}">
                <a16:creationId xmlns:a16="http://schemas.microsoft.com/office/drawing/2014/main" id="{1D82D78F-9375-4B63-B833-1A5E69090CDC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0213C4-8D44-4915-8598-DF83302AAD1F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91D31BA-0F85-4757-BC2C-655BCFFF2244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A2E6A5C-666C-4C6B-BFD2-933BC1F00E97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96" name="Flowchart: Multidocument 95">
            <a:extLst>
              <a:ext uri="{FF2B5EF4-FFF2-40B4-BE49-F238E27FC236}">
                <a16:creationId xmlns:a16="http://schemas.microsoft.com/office/drawing/2014/main" id="{5FAEC991-66BD-4509-A339-7CEC75849712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799DFB0-B1F9-4BBD-B1F5-DFAE80C38D15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65AB73C-AFE4-4A7C-85D0-4062DAF2190A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7FF2A71-A551-474F-B064-8850140F033B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23F4D381-02CB-418A-9A89-E36CB418B115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01" name="Flowchart: Multidocument 100">
            <a:extLst>
              <a:ext uri="{FF2B5EF4-FFF2-40B4-BE49-F238E27FC236}">
                <a16:creationId xmlns:a16="http://schemas.microsoft.com/office/drawing/2014/main" id="{AFDF105A-4070-4AA5-873D-A4F98D7AB50B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3A49055-A225-4B6A-854D-D6F27FF811D9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14F4871-E49F-4D94-A940-0631667C20F7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97A2957-4E4F-44A2-98C7-7623EDDBD696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AED6E9EC-1F65-4E24-B7EB-73DADC91357F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06" name="Flowchart: Multidocument 105">
            <a:extLst>
              <a:ext uri="{FF2B5EF4-FFF2-40B4-BE49-F238E27FC236}">
                <a16:creationId xmlns:a16="http://schemas.microsoft.com/office/drawing/2014/main" id="{FF41E687-F66C-40E1-84F2-DE61C0B2D39B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09BD8B-5016-429C-A9DD-5ABD003616C0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F5E44B3-D8E3-4D39-B931-F796D1115A66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00F61EC-C8BD-475A-A071-953426491199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DE1E15D8-8735-4674-B489-3A4F9FBB8E3E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1" name="Flowchart: Multidocument 110">
            <a:extLst>
              <a:ext uri="{FF2B5EF4-FFF2-40B4-BE49-F238E27FC236}">
                <a16:creationId xmlns:a16="http://schemas.microsoft.com/office/drawing/2014/main" id="{A952173A-0D97-4B27-9655-783E3A0502C7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3BA4D0-EB26-4784-85EB-A58AB13B31DE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3FCD1B-F1D7-48E9-83B9-D28DCC4DE131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A9917C9-1CCB-44C7-8283-91CA1A36BDAB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45DF11C-BBEF-4BFA-9B9D-AD60E3A8621B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F3D184-23D1-4387-AA17-784E2ED4994C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52A8BCC-F976-4E81-82E6-3DBF3DC85D4F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C0F67A-8929-4E27-BAE4-5E5FD99DF38B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71A36EE-DB58-4B17-8847-BAE8B3C67D88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41570FB-3CAF-46C4-8800-72F8B89EBCAD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D75C60C-7ED7-46E0-85A5-00C09EAEA440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BAFBCA-1481-4F4C-9760-0EE36290572F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8549BE-372C-4E33-9AE1-501D6C097B67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7195967" y="403336"/>
            <a:ext cx="1679523" cy="2154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EF6C168-2C76-40E4-889D-B949E161E2D3}"/>
              </a:ext>
            </a:extLst>
          </p:cNvPr>
          <p:cNvCxnSpPr>
            <a:cxnSpLocks/>
          </p:cNvCxnSpPr>
          <p:nvPr/>
        </p:nvCxnSpPr>
        <p:spPr>
          <a:xfrm>
            <a:off x="7203850" y="1095045"/>
            <a:ext cx="1675582" cy="47066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956E758-09BD-471A-BE96-4AA36C5F2BF7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3C7FB35-5722-4F7F-B7C5-E65BC14CE065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F197ABA-3116-4E09-823B-CBEA78E10546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71B4370-302E-49BA-971D-96687AAC2CC3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F68104-EADF-48D9-9AC1-4C22D4B56A8D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14FDF70-416D-4543-A96D-5E3D8784C903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6805727-C66C-4314-A4F6-5DD3D880E6ED}"/>
              </a:ext>
            </a:extLst>
          </p:cNvPr>
          <p:cNvCxnSpPr/>
          <p:nvPr/>
        </p:nvCxnSpPr>
        <p:spPr>
          <a:xfrm flipV="1">
            <a:off x="5757369" y="618796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62D89CE-C938-476B-A4D7-DA3F15A4F766}"/>
              </a:ext>
            </a:extLst>
          </p:cNvPr>
          <p:cNvCxnSpPr/>
          <p:nvPr/>
        </p:nvCxnSpPr>
        <p:spPr>
          <a:xfrm flipV="1">
            <a:off x="9356828" y="1867559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663505C-E49C-4A40-B2FE-11A4C90770C9}"/>
              </a:ext>
            </a:extLst>
          </p:cNvPr>
          <p:cNvCxnSpPr/>
          <p:nvPr/>
        </p:nvCxnSpPr>
        <p:spPr>
          <a:xfrm flipV="1">
            <a:off x="9493469" y="897320"/>
            <a:ext cx="512379" cy="35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F42B698-CCC5-4892-B372-703389DF0F48}"/>
              </a:ext>
            </a:extLst>
          </p:cNvPr>
          <p:cNvCxnSpPr/>
          <p:nvPr/>
        </p:nvCxnSpPr>
        <p:spPr>
          <a:xfrm flipV="1">
            <a:off x="5757368" y="1116724"/>
            <a:ext cx="512379" cy="3501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5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E1BD1A87-674A-4A47-A901-6B9F64C5B83D}"/>
              </a:ext>
            </a:extLst>
          </p:cNvPr>
          <p:cNvSpPr/>
          <p:nvPr/>
        </p:nvSpPr>
        <p:spPr>
          <a:xfrm>
            <a:off x="9743089" y="378371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C36A4AD-8B35-4A95-88BC-9CAC75538A1F}"/>
              </a:ext>
            </a:extLst>
          </p:cNvPr>
          <p:cNvSpPr/>
          <p:nvPr/>
        </p:nvSpPr>
        <p:spPr>
          <a:xfrm>
            <a:off x="9853448" y="472966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b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76DFAD8-6CE7-41BE-8960-C93231E7BE0E}"/>
              </a:ext>
            </a:extLst>
          </p:cNvPr>
          <p:cNvSpPr/>
          <p:nvPr/>
        </p:nvSpPr>
        <p:spPr>
          <a:xfrm>
            <a:off x="10168760" y="472966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DFEADE9C-9317-4EBA-8523-008A9AA3EA2F}"/>
              </a:ext>
            </a:extLst>
          </p:cNvPr>
          <p:cNvSpPr/>
          <p:nvPr/>
        </p:nvSpPr>
        <p:spPr>
          <a:xfrm>
            <a:off x="10720552" y="472966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8" name="Flowchart: Multidocument 97">
            <a:extLst>
              <a:ext uri="{FF2B5EF4-FFF2-40B4-BE49-F238E27FC236}">
                <a16:creationId xmlns:a16="http://schemas.microsoft.com/office/drawing/2014/main" id="{0DD6BBD3-48AB-42A5-80B3-8F028CFBEFC9}"/>
              </a:ext>
            </a:extLst>
          </p:cNvPr>
          <p:cNvSpPr/>
          <p:nvPr/>
        </p:nvSpPr>
        <p:spPr>
          <a:xfrm>
            <a:off x="9853448" y="859221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B382C6C-03ED-4997-95AC-A952077A8E47}"/>
              </a:ext>
            </a:extLst>
          </p:cNvPr>
          <p:cNvSpPr/>
          <p:nvPr/>
        </p:nvSpPr>
        <p:spPr>
          <a:xfrm>
            <a:off x="9743089" y="153713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9AE5277-FCCA-40A8-81FA-104EA2E943D7}"/>
              </a:ext>
            </a:extLst>
          </p:cNvPr>
          <p:cNvSpPr/>
          <p:nvPr/>
        </p:nvSpPr>
        <p:spPr>
          <a:xfrm>
            <a:off x="9853448" y="163173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30CBBCCA-3E77-4688-B18A-5D0ADA5F179D}"/>
              </a:ext>
            </a:extLst>
          </p:cNvPr>
          <p:cNvSpPr/>
          <p:nvPr/>
        </p:nvSpPr>
        <p:spPr>
          <a:xfrm>
            <a:off x="10720552" y="163173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2" name="Flowchart: Multidocument 101">
            <a:extLst>
              <a:ext uri="{FF2B5EF4-FFF2-40B4-BE49-F238E27FC236}">
                <a16:creationId xmlns:a16="http://schemas.microsoft.com/office/drawing/2014/main" id="{1F243636-D8F5-407C-ACF4-A467ACDA2855}"/>
              </a:ext>
            </a:extLst>
          </p:cNvPr>
          <p:cNvSpPr/>
          <p:nvPr/>
        </p:nvSpPr>
        <p:spPr>
          <a:xfrm>
            <a:off x="9853448" y="201798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377D5A2-9401-4B78-B15E-6D1EE8A9CFD1}"/>
              </a:ext>
            </a:extLst>
          </p:cNvPr>
          <p:cNvSpPr/>
          <p:nvPr/>
        </p:nvSpPr>
        <p:spPr>
          <a:xfrm>
            <a:off x="9743089" y="2691963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56E341A-74EB-4B09-84ED-F14AF47934ED}"/>
              </a:ext>
            </a:extLst>
          </p:cNvPr>
          <p:cNvSpPr/>
          <p:nvPr/>
        </p:nvSpPr>
        <p:spPr>
          <a:xfrm>
            <a:off x="9853448" y="2786558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262D0A6-AF83-4164-AFC8-4140751B72D5}"/>
              </a:ext>
            </a:extLst>
          </p:cNvPr>
          <p:cNvSpPr/>
          <p:nvPr/>
        </p:nvSpPr>
        <p:spPr>
          <a:xfrm>
            <a:off x="10223938" y="2786558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DF50D3BB-FF87-435D-AC4D-FF2D37FEE731}"/>
              </a:ext>
            </a:extLst>
          </p:cNvPr>
          <p:cNvSpPr/>
          <p:nvPr/>
        </p:nvSpPr>
        <p:spPr>
          <a:xfrm>
            <a:off x="10720552" y="2786558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07" name="Flowchart: Multidocument 106">
            <a:extLst>
              <a:ext uri="{FF2B5EF4-FFF2-40B4-BE49-F238E27FC236}">
                <a16:creationId xmlns:a16="http://schemas.microsoft.com/office/drawing/2014/main" id="{4BAE0176-462B-4184-9B7F-D3F40892521D}"/>
              </a:ext>
            </a:extLst>
          </p:cNvPr>
          <p:cNvSpPr/>
          <p:nvPr/>
        </p:nvSpPr>
        <p:spPr>
          <a:xfrm>
            <a:off x="9853448" y="3172813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F8441E-AD5C-4367-A0CD-2C6E71B2344E}"/>
              </a:ext>
            </a:extLst>
          </p:cNvPr>
          <p:cNvSpPr/>
          <p:nvPr/>
        </p:nvSpPr>
        <p:spPr>
          <a:xfrm>
            <a:off x="9743089" y="3846788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B688815-18DC-40AA-9B68-B1CD5C49921B}"/>
              </a:ext>
            </a:extLst>
          </p:cNvPr>
          <p:cNvSpPr/>
          <p:nvPr/>
        </p:nvSpPr>
        <p:spPr>
          <a:xfrm>
            <a:off x="9853448" y="3941383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f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D430B42-FDDA-4788-8975-A2693AC583DE}"/>
              </a:ext>
            </a:extLst>
          </p:cNvPr>
          <p:cNvSpPr/>
          <p:nvPr/>
        </p:nvSpPr>
        <p:spPr>
          <a:xfrm>
            <a:off x="10223938" y="3941383"/>
            <a:ext cx="433552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E280F0C8-665B-4EB2-8C99-4CCE351D2F17}"/>
              </a:ext>
            </a:extLst>
          </p:cNvPr>
          <p:cNvSpPr/>
          <p:nvPr/>
        </p:nvSpPr>
        <p:spPr>
          <a:xfrm>
            <a:off x="10720552" y="3941383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2" name="Flowchart: Multidocument 111">
            <a:extLst>
              <a:ext uri="{FF2B5EF4-FFF2-40B4-BE49-F238E27FC236}">
                <a16:creationId xmlns:a16="http://schemas.microsoft.com/office/drawing/2014/main" id="{8374BE68-5CD4-45D9-BC0B-2F8902E1BF7B}"/>
              </a:ext>
            </a:extLst>
          </p:cNvPr>
          <p:cNvSpPr/>
          <p:nvPr/>
        </p:nvSpPr>
        <p:spPr>
          <a:xfrm>
            <a:off x="9853448" y="4327638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8111A89-94B5-4390-AF4F-C90AEDDFA61B}"/>
              </a:ext>
            </a:extLst>
          </p:cNvPr>
          <p:cNvSpPr/>
          <p:nvPr/>
        </p:nvSpPr>
        <p:spPr>
          <a:xfrm>
            <a:off x="9743089" y="5003584"/>
            <a:ext cx="1324304" cy="11587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5E585FA-8DEA-4B6F-B755-68094A2C8BC4}"/>
              </a:ext>
            </a:extLst>
          </p:cNvPr>
          <p:cNvSpPr/>
          <p:nvPr/>
        </p:nvSpPr>
        <p:spPr>
          <a:xfrm>
            <a:off x="9853448" y="5098179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7B87930-6500-4DB6-85BD-4966378A9F5C}"/>
              </a:ext>
            </a:extLst>
          </p:cNvPr>
          <p:cNvSpPr/>
          <p:nvPr/>
        </p:nvSpPr>
        <p:spPr>
          <a:xfrm>
            <a:off x="10168760" y="5098179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IV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B210A746-134E-4AB8-BC56-A05DF0CF4233}"/>
              </a:ext>
            </a:extLst>
          </p:cNvPr>
          <p:cNvSpPr/>
          <p:nvPr/>
        </p:nvSpPr>
        <p:spPr>
          <a:xfrm>
            <a:off x="10720552" y="5098179"/>
            <a:ext cx="283779" cy="271954"/>
          </a:xfrm>
          <a:prstGeom prst="triangl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7" name="Flowchart: Multidocument 116">
            <a:extLst>
              <a:ext uri="{FF2B5EF4-FFF2-40B4-BE49-F238E27FC236}">
                <a16:creationId xmlns:a16="http://schemas.microsoft.com/office/drawing/2014/main" id="{BB58F1A8-8CDD-43F7-A601-A2E512091743}"/>
              </a:ext>
            </a:extLst>
          </p:cNvPr>
          <p:cNvSpPr/>
          <p:nvPr/>
        </p:nvSpPr>
        <p:spPr>
          <a:xfrm>
            <a:off x="9853448" y="5484434"/>
            <a:ext cx="1072055" cy="63062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37025B8-76E6-4BA2-BA52-6EC9B4A4C140}"/>
              </a:ext>
            </a:extLst>
          </p:cNvPr>
          <p:cNvSpPr/>
          <p:nvPr/>
        </p:nvSpPr>
        <p:spPr>
          <a:xfrm>
            <a:off x="10168760" y="1665890"/>
            <a:ext cx="488730" cy="2443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  <a:latin typeface="Bell MT" panose="02020503060305020303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79F0C8-6603-4253-936F-C6245EEE5F32}"/>
              </a:ext>
            </a:extLst>
          </p:cNvPr>
          <p:cNvSpPr/>
          <p:nvPr/>
        </p:nvSpPr>
        <p:spPr>
          <a:xfrm>
            <a:off x="6277631" y="3783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C00000"/>
                </a:solidFill>
              </a:rPr>
              <a:t>3000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46F8381-0B6A-47F3-974C-DC92D0C5F080}"/>
              </a:ext>
            </a:extLst>
          </p:cNvPr>
          <p:cNvSpPr/>
          <p:nvPr/>
        </p:nvSpPr>
        <p:spPr>
          <a:xfrm>
            <a:off x="6277631" y="866445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1689556-EC2D-490B-B056-3B3518191071}"/>
              </a:ext>
            </a:extLst>
          </p:cNvPr>
          <p:cNvSpPr/>
          <p:nvPr/>
        </p:nvSpPr>
        <p:spPr>
          <a:xfrm>
            <a:off x="6277631" y="13400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5F0175-66A5-4250-9B60-00A92905AAE6}"/>
              </a:ext>
            </a:extLst>
          </p:cNvPr>
          <p:cNvSpPr/>
          <p:nvPr/>
        </p:nvSpPr>
        <p:spPr>
          <a:xfrm>
            <a:off x="6277630" y="182092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1AFCA3A-F16B-49CA-BE1D-B5E53DA835C8}"/>
              </a:ext>
            </a:extLst>
          </p:cNvPr>
          <p:cNvSpPr/>
          <p:nvPr/>
        </p:nvSpPr>
        <p:spPr>
          <a:xfrm>
            <a:off x="6277629" y="2301771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2BCA71E-37D2-49F3-B9BA-6A8B4053010C}"/>
              </a:ext>
            </a:extLst>
          </p:cNvPr>
          <p:cNvSpPr/>
          <p:nvPr/>
        </p:nvSpPr>
        <p:spPr>
          <a:xfrm>
            <a:off x="8868103" y="37837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BFF9F4B-3DC0-4196-92E2-E2F149EBAC25}"/>
              </a:ext>
            </a:extLst>
          </p:cNvPr>
          <p:cNvSpPr/>
          <p:nvPr/>
        </p:nvSpPr>
        <p:spPr>
          <a:xfrm>
            <a:off x="8868102" y="1543706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1410418-6DFF-4059-9822-BAF60FCC16D2}"/>
              </a:ext>
            </a:extLst>
          </p:cNvPr>
          <p:cNvSpPr/>
          <p:nvPr/>
        </p:nvSpPr>
        <p:spPr>
          <a:xfrm>
            <a:off x="8868102" y="2709041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D363212-AFF9-4BC4-A9E5-8E3B55948CBA}"/>
              </a:ext>
            </a:extLst>
          </p:cNvPr>
          <p:cNvSpPr/>
          <p:nvPr/>
        </p:nvSpPr>
        <p:spPr>
          <a:xfrm>
            <a:off x="8868101" y="3846788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49DA620-3A70-4199-9801-CF06185E0717}"/>
              </a:ext>
            </a:extLst>
          </p:cNvPr>
          <p:cNvSpPr/>
          <p:nvPr/>
        </p:nvSpPr>
        <p:spPr>
          <a:xfrm>
            <a:off x="8868103" y="5012123"/>
            <a:ext cx="867103" cy="366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C8330AC-358B-422C-B50F-6BC9CD3E61A2}"/>
              </a:ext>
            </a:extLst>
          </p:cNvPr>
          <p:cNvCxnSpPr>
            <a:cxnSpLocks/>
            <a:stCxn id="119" idx="3"/>
            <a:endCxn id="125" idx="1"/>
          </p:cNvCxnSpPr>
          <p:nvPr/>
        </p:nvCxnSpPr>
        <p:spPr>
          <a:xfrm>
            <a:off x="7195967" y="618796"/>
            <a:ext cx="1672135" cy="1108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C276C03-2CEC-416B-A163-0F1FB3800273}"/>
              </a:ext>
            </a:extLst>
          </p:cNvPr>
          <p:cNvCxnSpPr>
            <a:cxnSpLocks/>
          </p:cNvCxnSpPr>
          <p:nvPr/>
        </p:nvCxnSpPr>
        <p:spPr>
          <a:xfrm>
            <a:off x="7191527" y="1568671"/>
            <a:ext cx="1695788" cy="1140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D540E20-3E3E-4BAF-9D9E-66512E757A86}"/>
              </a:ext>
            </a:extLst>
          </p:cNvPr>
          <p:cNvCxnSpPr>
            <a:cxnSpLocks/>
          </p:cNvCxnSpPr>
          <p:nvPr/>
        </p:nvCxnSpPr>
        <p:spPr>
          <a:xfrm>
            <a:off x="7182653" y="2072513"/>
            <a:ext cx="1712546" cy="18018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04EA6D-F373-495D-B3CA-57167D31E6B3}"/>
              </a:ext>
            </a:extLst>
          </p:cNvPr>
          <p:cNvCxnSpPr>
            <a:cxnSpLocks/>
          </p:cNvCxnSpPr>
          <p:nvPr/>
        </p:nvCxnSpPr>
        <p:spPr>
          <a:xfrm>
            <a:off x="7179706" y="2553363"/>
            <a:ext cx="1695784" cy="24587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7C530D6-548C-40EA-8FCE-9D6753D945AE}"/>
              </a:ext>
            </a:extLst>
          </p:cNvPr>
          <p:cNvSpPr txBox="1"/>
          <p:nvPr/>
        </p:nvSpPr>
        <p:spPr>
          <a:xfrm>
            <a:off x="9664257" y="4729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Records Array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557A702-9482-492A-927F-32EC7CD21D55}"/>
              </a:ext>
            </a:extLst>
          </p:cNvPr>
          <p:cNvSpPr txBox="1"/>
          <p:nvPr/>
        </p:nvSpPr>
        <p:spPr>
          <a:xfrm>
            <a:off x="4805855" y="0"/>
            <a:ext cx="317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Record pointer array for sorting based on</a:t>
            </a:r>
            <a:endParaRPr lang="en-US" sz="1400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9D7BECE-4BDA-4C6F-B0A4-1B3AA8F4C7E2}"/>
              </a:ext>
            </a:extLst>
          </p:cNvPr>
          <p:cNvSpPr/>
          <p:nvPr/>
        </p:nvSpPr>
        <p:spPr>
          <a:xfrm>
            <a:off x="7985234" y="43354"/>
            <a:ext cx="260131" cy="2443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6687465-7658-4667-AC29-AC7CF5C8402C}"/>
              </a:ext>
            </a:extLst>
          </p:cNvPr>
          <p:cNvSpPr/>
          <p:nvPr/>
        </p:nvSpPr>
        <p:spPr>
          <a:xfrm>
            <a:off x="6277629" y="390044"/>
            <a:ext cx="918336" cy="4808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3C8B791-B510-4BA9-AAEE-4BB5BB94110F}"/>
              </a:ext>
            </a:extLst>
          </p:cNvPr>
          <p:cNvCxnSpPr>
            <a:cxnSpLocks/>
          </p:cNvCxnSpPr>
          <p:nvPr/>
        </p:nvCxnSpPr>
        <p:spPr>
          <a:xfrm flipV="1">
            <a:off x="7203848" y="367532"/>
            <a:ext cx="1664251" cy="716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88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1027</Words>
  <Application>Microsoft Office PowerPoint</Application>
  <PresentationFormat>Widescreen</PresentationFormat>
  <Paragraphs>789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</cp:lastModifiedBy>
  <cp:revision>14</cp:revision>
  <dcterms:created xsi:type="dcterms:W3CDTF">2018-04-18T15:19:10Z</dcterms:created>
  <dcterms:modified xsi:type="dcterms:W3CDTF">2023-04-11T15:36:55Z</dcterms:modified>
</cp:coreProperties>
</file>