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108" d="100"/>
          <a:sy n="108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dataPtr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dataPtr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[5] = value; or *</a:t>
            </a:r>
            <a:r>
              <a:rPr lang="en-US" dirty="0" err="1"/>
              <a:t>dataPtr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dataPtr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dataPtr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nullptr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2743199" y="4363161"/>
            <a:ext cx="840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dataPtr</a:t>
            </a:r>
            <a:r>
              <a:rPr lang="en-US" dirty="0">
                <a:latin typeface="Consolas" panose="020B0609020204030204" pitchFamily="49" charset="0"/>
              </a:rPr>
              <a:t> != nullptr){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Take care unfinished business with allocated memory if needed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Free memory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dataPtr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nullptr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dataPtr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new type[</a:t>
            </a:r>
            <a:r>
              <a:rPr lang="en-US" dirty="0" err="1"/>
              <a:t>dataSize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dataPtr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dataPtr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dataPtr</a:t>
            </a:r>
            <a:r>
              <a:rPr lang="en-US" dirty="0"/>
              <a:t> = nullptr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new type[</a:t>
            </a:r>
            <a:r>
              <a:rPr lang="en-US" dirty="0" err="1"/>
              <a:t>dataSize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dataPtr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nullptr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19</cp:revision>
  <dcterms:created xsi:type="dcterms:W3CDTF">2015-07-21T15:00:36Z</dcterms:created>
  <dcterms:modified xsi:type="dcterms:W3CDTF">2022-01-25T15:34:40Z</dcterms:modified>
</cp:coreProperties>
</file>