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ight Brace 17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65832" y="437100"/>
            <a:ext cx="1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98296" y="1698138"/>
            <a:ext cx="1010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9274D-2073-494D-9F0D-738F8C3738AE}"/>
              </a:ext>
            </a:extLst>
          </p:cNvPr>
          <p:cNvSpPr txBox="1"/>
          <p:nvPr/>
        </p:nvSpPr>
        <p:spPr>
          <a:xfrm>
            <a:off x="5064663" y="954071"/>
            <a:ext cx="36783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6628" y="1723982"/>
            <a:ext cx="9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40083" y="3709834"/>
            <a:ext cx="93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urved Connector 66"/>
          <p:cNvCxnSpPr>
            <a:cxnSpLocks/>
            <a:stCxn id="4" idx="4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E0682F4-2052-4E73-A91D-1FF08AB71056}"/>
              </a:ext>
            </a:extLst>
          </p:cNvPr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D2723-7EC9-40DC-8137-9EBBA8A47790}"/>
              </a:ext>
            </a:extLst>
          </p:cNvPr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7C904B-7191-4F30-8A42-613FF7BAA1F2}"/>
              </a:ext>
            </a:extLst>
          </p:cNvPr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7D487E-BEA8-4D54-9FB6-07E81DB6C00F}"/>
              </a:ext>
            </a:extLst>
          </p:cNvPr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045BC-8C21-4339-ABEB-8B8E8F78FC70}"/>
              </a:ext>
            </a:extLst>
          </p:cNvPr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F06CFA-0531-4698-B6D7-AA4D05B8E894}"/>
              </a:ext>
            </a:extLst>
          </p:cNvPr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031EF5-340A-4E7D-9C0A-DE2768117D3B}"/>
              </a:ext>
            </a:extLst>
          </p:cNvPr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4685" y="1723982"/>
            <a:ext cx="9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10A519-BCF0-4D8A-8B52-ED7A67226933}"/>
              </a:ext>
            </a:extLst>
          </p:cNvPr>
          <p:cNvSpPr txBox="1"/>
          <p:nvPr/>
        </p:nvSpPr>
        <p:spPr>
          <a:xfrm>
            <a:off x="4865832" y="437100"/>
            <a:ext cx="1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BB5B7E-0F3A-4FC8-BD28-21D96E593686}"/>
              </a:ext>
            </a:extLst>
          </p:cNvPr>
          <p:cNvSpPr txBox="1"/>
          <p:nvPr/>
        </p:nvSpPr>
        <p:spPr>
          <a:xfrm>
            <a:off x="5064663" y="954071"/>
            <a:ext cx="36783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38138C-6CF8-4DE3-9CEF-D15736DAECD7}"/>
              </a:ext>
            </a:extLst>
          </p:cNvPr>
          <p:cNvSpPr txBox="1"/>
          <p:nvPr/>
        </p:nvSpPr>
        <p:spPr>
          <a:xfrm>
            <a:off x="6096000" y="3958851"/>
            <a:ext cx="576962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4685" y="1723982"/>
            <a:ext cx="9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old memory content to newly allocated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CBB2BD-849C-4B49-8FB3-0E169EBF224A}"/>
              </a:ext>
            </a:extLst>
          </p:cNvPr>
          <p:cNvSpPr txBox="1"/>
          <p:nvPr/>
        </p:nvSpPr>
        <p:spPr>
          <a:xfrm>
            <a:off x="4865832" y="437100"/>
            <a:ext cx="1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63357-EB8C-4A0A-BB26-1026E800821E}"/>
              </a:ext>
            </a:extLst>
          </p:cNvPr>
          <p:cNvSpPr txBox="1"/>
          <p:nvPr/>
        </p:nvSpPr>
        <p:spPr>
          <a:xfrm>
            <a:off x="5064663" y="954071"/>
            <a:ext cx="36783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340835-3B7B-4DA2-A60E-244A08B995EE}"/>
              </a:ext>
            </a:extLst>
          </p:cNvPr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C097-F963-4E46-9070-B5969A806C5D}"/>
              </a:ext>
            </a:extLst>
          </p:cNvPr>
          <p:cNvSpPr txBox="1"/>
          <p:nvPr/>
        </p:nvSpPr>
        <p:spPr>
          <a:xfrm>
            <a:off x="6096000" y="3958851"/>
            <a:ext cx="576962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3" idx="0"/>
            <a:endCxn id="14" idx="1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stCxn id="6" idx="2"/>
            <a:endCxn id="14" idx="0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old memory content to newly allocated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83A6C4-4914-4FA7-B8D0-6708312330A9}"/>
              </a:ext>
            </a:extLst>
          </p:cNvPr>
          <p:cNvSpPr txBox="1"/>
          <p:nvPr/>
        </p:nvSpPr>
        <p:spPr>
          <a:xfrm>
            <a:off x="4865832" y="437100"/>
            <a:ext cx="1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697CB3-3B2C-4BCD-BF09-9206506DD5F7}"/>
              </a:ext>
            </a:extLst>
          </p:cNvPr>
          <p:cNvSpPr txBox="1"/>
          <p:nvPr/>
        </p:nvSpPr>
        <p:spPr>
          <a:xfrm>
            <a:off x="5064663" y="954071"/>
            <a:ext cx="36783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22922F-21F5-46BC-962B-BADC801FEF06}"/>
              </a:ext>
            </a:extLst>
          </p:cNvPr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B2792-86FE-45B2-9ADE-9C225CDE9209}"/>
              </a:ext>
            </a:extLst>
          </p:cNvPr>
          <p:cNvSpPr txBox="1"/>
          <p:nvPr/>
        </p:nvSpPr>
        <p:spPr>
          <a:xfrm>
            <a:off x="6096000" y="3958851"/>
            <a:ext cx="576962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705F31-6135-448D-AD21-99DCFB58C759}"/>
              </a:ext>
            </a:extLst>
          </p:cNvPr>
          <p:cNvSpPr txBox="1"/>
          <p:nvPr/>
        </p:nvSpPr>
        <p:spPr>
          <a:xfrm>
            <a:off x="2554685" y="1723982"/>
            <a:ext cx="9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4685" y="1723982"/>
            <a:ext cx="9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cxnSpLocks/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cxnSpLocks/>
            <a:stCxn id="3" idx="0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>
            <a:cxnSpLocks/>
            <a:stCxn id="6" idx="2"/>
          </p:cNvCxnSpPr>
          <p:nvPr/>
        </p:nvCxnSpPr>
        <p:spPr>
          <a:xfrm>
            <a:off x="4656222" y="227797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78812" y="2273968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75311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280858" y="2269957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452310" y="226229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668870" y="2277571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865391" y="2285229"/>
            <a:ext cx="401053" cy="505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old memory content to newly allocated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old memory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delete[] </a:t>
            </a:r>
            <a:r>
              <a:rPr lang="en-US" sz="2400" i="1" dirty="0" err="1">
                <a:solidFill>
                  <a:srgbClr val="FF0000"/>
                </a:solidFill>
              </a:rPr>
              <a:t>dataPtr</a:t>
            </a:r>
            <a:r>
              <a:rPr lang="en-US" sz="2400" i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DE75A-F410-4304-9A05-681A8DCE5E86}"/>
              </a:ext>
            </a:extLst>
          </p:cNvPr>
          <p:cNvSpPr txBox="1"/>
          <p:nvPr/>
        </p:nvSpPr>
        <p:spPr>
          <a:xfrm>
            <a:off x="4865832" y="437100"/>
            <a:ext cx="1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A0D7A8-FD51-40C6-8701-2D5A41FB6F0D}"/>
              </a:ext>
            </a:extLst>
          </p:cNvPr>
          <p:cNvSpPr txBox="1"/>
          <p:nvPr/>
        </p:nvSpPr>
        <p:spPr>
          <a:xfrm>
            <a:off x="5064663" y="954071"/>
            <a:ext cx="36783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09E425-CDCC-4EA0-A0BB-A1AE372B2FBD}"/>
              </a:ext>
            </a:extLst>
          </p:cNvPr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EC2DB8-65D1-4110-A385-6954C3A011F7}"/>
              </a:ext>
            </a:extLst>
          </p:cNvPr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F11932-D227-4602-93BC-9B823FE79B55}"/>
              </a:ext>
            </a:extLst>
          </p:cNvPr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AB92ED-43EF-419B-9FA5-62C55D95C289}"/>
              </a:ext>
            </a:extLst>
          </p:cNvPr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238DF6-81AA-48FD-A0CF-1899853A5568}"/>
              </a:ext>
            </a:extLst>
          </p:cNvPr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2BA869-4ED7-4E78-908D-D7AA590894A5}"/>
              </a:ext>
            </a:extLst>
          </p:cNvPr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D8CC93-FDFA-4A24-AD75-484F6FA88838}"/>
              </a:ext>
            </a:extLst>
          </p:cNvPr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715087-E3D0-4977-8431-543F23F2F245}"/>
              </a:ext>
            </a:extLst>
          </p:cNvPr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CCE245-64F8-4236-9544-024B6989EBB9}"/>
              </a:ext>
            </a:extLst>
          </p:cNvPr>
          <p:cNvSpPr txBox="1"/>
          <p:nvPr/>
        </p:nvSpPr>
        <p:spPr>
          <a:xfrm>
            <a:off x="6096000" y="3958851"/>
            <a:ext cx="576962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5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4685" y="1723982"/>
            <a:ext cx="9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cxnSp>
        <p:nvCxnSpPr>
          <p:cNvPr id="16" name="Curved Connector 15"/>
          <p:cNvCxnSpPr>
            <a:cxnSpLocks/>
            <a:stCxn id="4" idx="0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cxnSpLocks/>
            <a:stCxn id="3" idx="0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old memory content to newly allocated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old memory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delete[] </a:t>
            </a:r>
            <a:r>
              <a:rPr lang="en-US" sz="2400" i="1" dirty="0" err="1">
                <a:solidFill>
                  <a:srgbClr val="FF0000"/>
                </a:solidFill>
              </a:rPr>
              <a:t>dataPtr</a:t>
            </a:r>
            <a:r>
              <a:rPr lang="en-US" sz="2400" i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DE75A-F410-4304-9A05-681A8DCE5E86}"/>
              </a:ext>
            </a:extLst>
          </p:cNvPr>
          <p:cNvSpPr txBox="1"/>
          <p:nvPr/>
        </p:nvSpPr>
        <p:spPr>
          <a:xfrm>
            <a:off x="4865832" y="437100"/>
            <a:ext cx="1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A0D7A8-FD51-40C6-8701-2D5A41FB6F0D}"/>
              </a:ext>
            </a:extLst>
          </p:cNvPr>
          <p:cNvSpPr txBox="1"/>
          <p:nvPr/>
        </p:nvSpPr>
        <p:spPr>
          <a:xfrm>
            <a:off x="5064663" y="954071"/>
            <a:ext cx="367838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7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09E425-CDCC-4EA0-A0BB-A1AE372B2FBD}"/>
              </a:ext>
            </a:extLst>
          </p:cNvPr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EC2DB8-65D1-4110-A385-6954C3A011F7}"/>
              </a:ext>
            </a:extLst>
          </p:cNvPr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F11932-D227-4602-93BC-9B823FE79B55}"/>
              </a:ext>
            </a:extLst>
          </p:cNvPr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AB92ED-43EF-419B-9FA5-62C55D95C289}"/>
              </a:ext>
            </a:extLst>
          </p:cNvPr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238DF6-81AA-48FD-A0CF-1899853A5568}"/>
              </a:ext>
            </a:extLst>
          </p:cNvPr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2BA869-4ED7-4E78-908D-D7AA590894A5}"/>
              </a:ext>
            </a:extLst>
          </p:cNvPr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D8CC93-FDFA-4A24-AD75-484F6FA88838}"/>
              </a:ext>
            </a:extLst>
          </p:cNvPr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7715087-E3D0-4977-8431-543F23F2F245}"/>
              </a:ext>
            </a:extLst>
          </p:cNvPr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CCE245-64F8-4236-9544-024B6989EBB9}"/>
              </a:ext>
            </a:extLst>
          </p:cNvPr>
          <p:cNvSpPr txBox="1"/>
          <p:nvPr/>
        </p:nvSpPr>
        <p:spPr>
          <a:xfrm>
            <a:off x="6096000" y="3958851"/>
            <a:ext cx="576962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3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4685" y="1723982"/>
            <a:ext cx="9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cxnSp>
        <p:nvCxnSpPr>
          <p:cNvPr id="16" name="Curved Connector 15"/>
          <p:cNvCxnSpPr>
            <a:cxnSpLocks/>
            <a:stCxn id="4" idx="0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cxnSpLocks/>
            <a:stCxn id="3" idx="0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old memory content to newly allocated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old memory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delete[] </a:t>
            </a:r>
            <a:r>
              <a:rPr lang="en-US" sz="2400" i="1" dirty="0" err="1">
                <a:solidFill>
                  <a:srgbClr val="FF0000"/>
                </a:solidFill>
              </a:rPr>
              <a:t>dataPtr</a:t>
            </a:r>
            <a:r>
              <a:rPr lang="en-US" sz="2400" i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DE75A-F410-4304-9A05-681A8DCE5E86}"/>
              </a:ext>
            </a:extLst>
          </p:cNvPr>
          <p:cNvSpPr txBox="1"/>
          <p:nvPr/>
        </p:nvSpPr>
        <p:spPr>
          <a:xfrm>
            <a:off x="4865832" y="437100"/>
            <a:ext cx="10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A0D7A8-FD51-40C6-8701-2D5A41FB6F0D}"/>
              </a:ext>
            </a:extLst>
          </p:cNvPr>
          <p:cNvSpPr txBox="1"/>
          <p:nvPr/>
        </p:nvSpPr>
        <p:spPr>
          <a:xfrm>
            <a:off x="4959707" y="954071"/>
            <a:ext cx="604207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EF8F6F-4089-4F2A-8FE6-071969642975}"/>
              </a:ext>
            </a:extLst>
          </p:cNvPr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6D8C5F-7E9F-4596-8FED-2CD9A9568C9A}"/>
              </a:ext>
            </a:extLst>
          </p:cNvPr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1F3D6B-C3B0-4BFC-9AC7-FF033CEE4342}"/>
              </a:ext>
            </a:extLst>
          </p:cNvPr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27F36A-3A45-42D1-984C-931EE187B7A6}"/>
              </a:ext>
            </a:extLst>
          </p:cNvPr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2B6E0B-FFA2-4DF4-B09D-26BE3109FEC9}"/>
              </a:ext>
            </a:extLst>
          </p:cNvPr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23BE49-6FBC-4F0A-AE9C-50ACAB19D8FD}"/>
              </a:ext>
            </a:extLst>
          </p:cNvPr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EA31D7-9C35-4ED1-94A8-0DB330D6718F}"/>
              </a:ext>
            </a:extLst>
          </p:cNvPr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C2BEA8-EFA7-49D5-84D2-8DC19AD2694A}"/>
              </a:ext>
            </a:extLst>
          </p:cNvPr>
          <p:cNvSpPr txBox="1"/>
          <p:nvPr/>
        </p:nvSpPr>
        <p:spPr>
          <a:xfrm>
            <a:off x="2898476" y="4098949"/>
            <a:ext cx="24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00B0F0"/>
                </a:solidFill>
              </a:rPr>
              <a:t>dataSize</a:t>
            </a:r>
            <a:r>
              <a:rPr lang="en-US" sz="2400" i="1" dirty="0">
                <a:solidFill>
                  <a:srgbClr val="00B0F0"/>
                </a:solidFill>
              </a:rPr>
              <a:t> = </a:t>
            </a:r>
            <a:r>
              <a:rPr lang="en-US" sz="2400" i="1" dirty="0" err="1">
                <a:solidFill>
                  <a:srgbClr val="00B0F0"/>
                </a:solidFill>
              </a:rPr>
              <a:t>newsize</a:t>
            </a:r>
            <a:r>
              <a:rPr lang="en-US" sz="24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B83057-AB19-4B79-9066-9FDEC5AD8D06}"/>
              </a:ext>
            </a:extLst>
          </p:cNvPr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Update the size attribute for memory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7E2878-A65C-44A6-A25C-8F6CDD6296C7}"/>
              </a:ext>
            </a:extLst>
          </p:cNvPr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DB0AB28-C529-4ED7-BBCC-1A431DE2263E}"/>
              </a:ext>
            </a:extLst>
          </p:cNvPr>
          <p:cNvSpPr/>
          <p:nvPr/>
        </p:nvSpPr>
        <p:spPr>
          <a:xfrm>
            <a:off x="5236233" y="1345721"/>
            <a:ext cx="3804249" cy="2804457"/>
          </a:xfrm>
          <a:custGeom>
            <a:avLst/>
            <a:gdLst>
              <a:gd name="connsiteX0" fmla="*/ 0 w 3738015"/>
              <a:gd name="connsiteY0" fmla="*/ 0 h 2860705"/>
              <a:gd name="connsiteX1" fmla="*/ 3648974 w 3738015"/>
              <a:gd name="connsiteY1" fmla="*/ 1423358 h 2860705"/>
              <a:gd name="connsiteX2" fmla="*/ 2493034 w 3738015"/>
              <a:gd name="connsiteY2" fmla="*/ 2829464 h 2860705"/>
              <a:gd name="connsiteX3" fmla="*/ 1121434 w 3738015"/>
              <a:gd name="connsiteY3" fmla="*/ 2398143 h 286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8015" h="2860705">
                <a:moveTo>
                  <a:pt x="0" y="0"/>
                </a:moveTo>
                <a:cubicBezTo>
                  <a:pt x="1616734" y="475890"/>
                  <a:pt x="3233468" y="951781"/>
                  <a:pt x="3648974" y="1423358"/>
                </a:cubicBezTo>
                <a:cubicBezTo>
                  <a:pt x="4064480" y="1894935"/>
                  <a:pt x="2914291" y="2667000"/>
                  <a:pt x="2493034" y="2829464"/>
                </a:cubicBezTo>
                <a:cubicBezTo>
                  <a:pt x="2071777" y="2991928"/>
                  <a:pt x="1351472" y="2471468"/>
                  <a:pt x="1121434" y="2398143"/>
                </a:cubicBezTo>
              </a:path>
            </a:pathLst>
          </a:custGeom>
          <a:noFill/>
          <a:ln w="381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54685" y="1723982"/>
            <a:ext cx="90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cxnSp>
        <p:nvCxnSpPr>
          <p:cNvPr id="16" name="Curved Connector 15"/>
          <p:cNvCxnSpPr>
            <a:cxnSpLocks/>
            <a:stCxn id="4" idx="0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cxnSpLocks/>
            <a:stCxn id="3" idx="0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old memory content to newly allocated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old memory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delete[] </a:t>
            </a:r>
            <a:r>
              <a:rPr lang="en-US" sz="2400" i="1" dirty="0" err="1">
                <a:solidFill>
                  <a:srgbClr val="FF0000"/>
                </a:solidFill>
              </a:rPr>
              <a:t>dataPtr</a:t>
            </a:r>
            <a:r>
              <a:rPr lang="en-US" sz="2400" i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EF8F6F-4089-4F2A-8FE6-071969642975}"/>
              </a:ext>
            </a:extLst>
          </p:cNvPr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6D8C5F-7E9F-4596-8FED-2CD9A9568C9A}"/>
              </a:ext>
            </a:extLst>
          </p:cNvPr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91F3D6B-C3B0-4BFC-9AC7-FF033CEE4342}"/>
              </a:ext>
            </a:extLst>
          </p:cNvPr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27F36A-3A45-42D1-984C-931EE187B7A6}"/>
              </a:ext>
            </a:extLst>
          </p:cNvPr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12B6E0B-FFA2-4DF4-B09D-26BE3109FEC9}"/>
              </a:ext>
            </a:extLst>
          </p:cNvPr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23BE49-6FBC-4F0A-AE9C-50ACAB19D8FD}"/>
              </a:ext>
            </a:extLst>
          </p:cNvPr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EA31D7-9C35-4ED1-94A8-0DB330D6718F}"/>
              </a:ext>
            </a:extLst>
          </p:cNvPr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C2BEA8-EFA7-49D5-84D2-8DC19AD2694A}"/>
              </a:ext>
            </a:extLst>
          </p:cNvPr>
          <p:cNvSpPr txBox="1"/>
          <p:nvPr/>
        </p:nvSpPr>
        <p:spPr>
          <a:xfrm>
            <a:off x="2898476" y="4098949"/>
            <a:ext cx="24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00B0F0"/>
                </a:solidFill>
              </a:rPr>
              <a:t>dataSize</a:t>
            </a:r>
            <a:r>
              <a:rPr lang="en-US" sz="2400" i="1" dirty="0">
                <a:solidFill>
                  <a:srgbClr val="00B0F0"/>
                </a:solidFill>
              </a:rPr>
              <a:t> = </a:t>
            </a:r>
            <a:r>
              <a:rPr lang="en-US" sz="2400" i="1" dirty="0" err="1">
                <a:solidFill>
                  <a:srgbClr val="00B0F0"/>
                </a:solidFill>
              </a:rPr>
              <a:t>newsize</a:t>
            </a:r>
            <a:r>
              <a:rPr lang="en-US" sz="24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B83057-AB19-4B79-9066-9FDEC5AD8D06}"/>
              </a:ext>
            </a:extLst>
          </p:cNvPr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Update the size attribute for memory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7E2878-A65C-44A6-A25C-8F6CDD6296C7}"/>
              </a:ext>
            </a:extLst>
          </p:cNvPr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FB8FDD-397E-4824-A7E3-EBB46A13662E}"/>
              </a:ext>
            </a:extLst>
          </p:cNvPr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346D44-FC02-4286-9CC1-18E8FE029271}"/>
              </a:ext>
            </a:extLst>
          </p:cNvPr>
          <p:cNvSpPr txBox="1"/>
          <p:nvPr/>
        </p:nvSpPr>
        <p:spPr>
          <a:xfrm>
            <a:off x="6096000" y="3958851"/>
            <a:ext cx="576962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6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6097" y="1723982"/>
            <a:ext cx="92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dataPtr</a:t>
            </a:r>
            <a:endParaRPr lang="en-US" dirty="0"/>
          </a:p>
        </p:txBody>
      </p:sp>
      <p:cxnSp>
        <p:nvCxnSpPr>
          <p:cNvPr id="16" name="Curved Connector 15"/>
          <p:cNvCxnSpPr>
            <a:cxnSpLocks/>
            <a:stCxn id="4" idx="0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196390" y="2823416"/>
            <a:ext cx="236621" cy="26469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cxnSpLocks/>
            <a:stCxn id="3" idx="0"/>
          </p:cNvCxnSpPr>
          <p:nvPr/>
        </p:nvCxnSpPr>
        <p:spPr>
          <a:xfrm rot="16200000" flipH="1">
            <a:off x="4079618" y="2058499"/>
            <a:ext cx="112476" cy="1642310"/>
          </a:xfrm>
          <a:prstGeom prst="curvedConnector4">
            <a:avLst>
              <a:gd name="adj1" fmla="val -203243"/>
              <a:gd name="adj2" fmla="val 5360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54685" y="2526634"/>
            <a:ext cx="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73653" y="2911923"/>
            <a:ext cx="236621" cy="26469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6164155" y="2353049"/>
            <a:ext cx="236621" cy="264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33011" y="3220187"/>
            <a:ext cx="9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allocate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98476" y="4098949"/>
            <a:ext cx="246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00B0F0"/>
                </a:solidFill>
              </a:rPr>
              <a:t>dataSize</a:t>
            </a:r>
            <a:r>
              <a:rPr lang="en-US" sz="2400" i="1" dirty="0">
                <a:solidFill>
                  <a:srgbClr val="00B0F0"/>
                </a:solidFill>
              </a:rPr>
              <a:t> = </a:t>
            </a:r>
            <a:r>
              <a:rPr lang="en-US" sz="2400" i="1" dirty="0" err="1">
                <a:solidFill>
                  <a:srgbClr val="00B0F0"/>
                </a:solidFill>
              </a:rPr>
              <a:t>newsize</a:t>
            </a:r>
            <a:r>
              <a:rPr lang="en-US" sz="2400" i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03234" y="4495534"/>
            <a:ext cx="365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Update the size attribute for memory</a:t>
            </a:r>
          </a:p>
        </p:txBody>
      </p:sp>
      <p:sp>
        <p:nvSpPr>
          <p:cNvPr id="56" name="Oval 55"/>
          <p:cNvSpPr/>
          <p:nvPr/>
        </p:nvSpPr>
        <p:spPr>
          <a:xfrm>
            <a:off x="5273866" y="4150178"/>
            <a:ext cx="236621" cy="264694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8" name="Oval 57"/>
          <p:cNvSpPr/>
          <p:nvPr/>
        </p:nvSpPr>
        <p:spPr>
          <a:xfrm>
            <a:off x="6164155" y="1531432"/>
            <a:ext cx="236621" cy="2646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74991" y="2038313"/>
            <a:ext cx="264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Copy old memory content to newly allocated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55334" y="1598639"/>
            <a:ext cx="264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delete old memory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61009" y="11627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delete[] </a:t>
            </a:r>
            <a:r>
              <a:rPr lang="en-US" sz="2400" i="1" dirty="0" err="1">
                <a:solidFill>
                  <a:srgbClr val="FF0000"/>
                </a:solidFill>
              </a:rPr>
              <a:t>dataPtr</a:t>
            </a:r>
            <a:r>
              <a:rPr lang="en-US" sz="2400" i="1" dirty="0">
                <a:solidFill>
                  <a:srgbClr val="FF0000"/>
                </a:solidFill>
              </a:rPr>
              <a:t>;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628992" y="1706796"/>
            <a:ext cx="529390" cy="290263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620971" y="1706796"/>
            <a:ext cx="469211" cy="290264"/>
          </a:xfrm>
          <a:prstGeom prst="line">
            <a:avLst/>
          </a:prstGeom>
          <a:ln w="38100">
            <a:solidFill>
              <a:srgbClr val="CC00CC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cxnSpLocks/>
            <a:stCxn id="4" idx="4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 w="19050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108937" y="1116506"/>
            <a:ext cx="236621" cy="264694"/>
          </a:xfrm>
          <a:prstGeom prst="ellipse">
            <a:avLst/>
          </a:prstGeom>
          <a:ln>
            <a:solidFill>
              <a:srgbClr val="CC00C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6039" y="758604"/>
            <a:ext cx="606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CC"/>
                </a:solidFill>
              </a:rPr>
              <a:t>Update the data pointer to point to newly allocated memory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6039" y="325014"/>
            <a:ext cx="264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CC00CC"/>
                </a:solidFill>
              </a:rPr>
              <a:t>dataPtr</a:t>
            </a:r>
            <a:r>
              <a:rPr lang="en-US" sz="2400" i="1" dirty="0">
                <a:solidFill>
                  <a:srgbClr val="CC00CC"/>
                </a:solidFill>
              </a:rPr>
              <a:t> = temp;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E44B11-661C-4ACD-B606-569EBA668F2A}"/>
              </a:ext>
            </a:extLst>
          </p:cNvPr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dataSize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25F1BE-630D-4206-8F6E-ACDB86029EE2}"/>
              </a:ext>
            </a:extLst>
          </p:cNvPr>
          <p:cNvSpPr txBox="1"/>
          <p:nvPr/>
        </p:nvSpPr>
        <p:spPr>
          <a:xfrm>
            <a:off x="6096000" y="3958851"/>
            <a:ext cx="576962" cy="369332"/>
          </a:xfrm>
          <a:prstGeom prst="rect">
            <a:avLst/>
          </a:prstGeom>
          <a:noFill/>
          <a:ln w="28575">
            <a:solidFill>
              <a:srgbClr val="ED7D3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14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16CAAD-C3A9-4680-8DE0-C03ADA9A5EE5}"/>
              </a:ext>
            </a:extLst>
          </p:cNvPr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3F3EC0-7B18-4EB2-A246-CE14A17F2753}"/>
              </a:ext>
            </a:extLst>
          </p:cNvPr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5F32A33-9826-4E81-BCE9-9CE613C2CE0A}"/>
              </a:ext>
            </a:extLst>
          </p:cNvPr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C97BC9-014A-4A78-8F8E-C5B96BF1A142}"/>
              </a:ext>
            </a:extLst>
          </p:cNvPr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C343BD-DAF0-4E96-8B79-F1E665E8A3AB}"/>
              </a:ext>
            </a:extLst>
          </p:cNvPr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F77EC0-58E0-4B64-9CAB-D3D374837E1D}"/>
              </a:ext>
            </a:extLst>
          </p:cNvPr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9AFB972-688A-4E41-8415-482704229981}"/>
              </a:ext>
            </a:extLst>
          </p:cNvPr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205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9</cp:revision>
  <dcterms:created xsi:type="dcterms:W3CDTF">2015-07-21T15:00:36Z</dcterms:created>
  <dcterms:modified xsi:type="dcterms:W3CDTF">2022-01-25T15:35:13Z</dcterms:modified>
</cp:coreProperties>
</file>