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  <p:sldId id="278" r:id="rId4"/>
    <p:sldId id="277" r:id="rId5"/>
    <p:sldId id="257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2" r:id="rId16"/>
    <p:sldId id="274" r:id="rId17"/>
    <p:sldId id="273" r:id="rId18"/>
    <p:sldId id="275" r:id="rId19"/>
    <p:sldId id="279" r:id="rId20"/>
    <p:sldId id="280" r:id="rId21"/>
    <p:sldId id="281" r:id="rId22"/>
    <p:sldId id="282" r:id="rId23"/>
    <p:sldId id="283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8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39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191EF-E69C-4F57-B72B-AD0F0C60CEE0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A4BC5-CADF-49C8-BD23-B36E846D2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004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191EF-E69C-4F57-B72B-AD0F0C60CEE0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A4BC5-CADF-49C8-BD23-B36E846D2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5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191EF-E69C-4F57-B72B-AD0F0C60CEE0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A4BC5-CADF-49C8-BD23-B36E846D2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039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191EF-E69C-4F57-B72B-AD0F0C60CEE0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A4BC5-CADF-49C8-BD23-B36E846D2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506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191EF-E69C-4F57-B72B-AD0F0C60CEE0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A4BC5-CADF-49C8-BD23-B36E846D2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188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191EF-E69C-4F57-B72B-AD0F0C60CEE0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A4BC5-CADF-49C8-BD23-B36E846D2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87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191EF-E69C-4F57-B72B-AD0F0C60CEE0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A4BC5-CADF-49C8-BD23-B36E846D2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19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191EF-E69C-4F57-B72B-AD0F0C60CEE0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A4BC5-CADF-49C8-BD23-B36E846D2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716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191EF-E69C-4F57-B72B-AD0F0C60CEE0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A4BC5-CADF-49C8-BD23-B36E846D2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688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191EF-E69C-4F57-B72B-AD0F0C60CEE0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A4BC5-CADF-49C8-BD23-B36E846D2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048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191EF-E69C-4F57-B72B-AD0F0C60CEE0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A4BC5-CADF-49C8-BD23-B36E846D2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362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B191EF-E69C-4F57-B72B-AD0F0C60CEE0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7A4BC5-CADF-49C8-BD23-B36E846D2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94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82368" y="1645920"/>
            <a:ext cx="1389888" cy="15361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732933" y="2033497"/>
            <a:ext cx="248653" cy="2566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080470" y="1985007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a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275462" y="198464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b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485534" y="198464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690070" y="198464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d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886590" y="198464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091123" y="198464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f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283638" y="198464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g</a:t>
            </a:r>
            <a:endParaRPr lang="en-US" dirty="0"/>
          </a:p>
        </p:txBody>
      </p:sp>
      <p:cxnSp>
        <p:nvCxnSpPr>
          <p:cNvPr id="13" name="Curved Connector 12"/>
          <p:cNvCxnSpPr>
            <a:stCxn id="5" idx="0"/>
            <a:endCxn id="6" idx="1"/>
          </p:cNvCxnSpPr>
          <p:nvPr/>
        </p:nvCxnSpPr>
        <p:spPr>
          <a:xfrm rot="16200000" flipH="1">
            <a:off x="3416819" y="1473938"/>
            <a:ext cx="104092" cy="1223210"/>
          </a:xfrm>
          <a:prstGeom prst="curvedConnector4">
            <a:avLst>
              <a:gd name="adj1" fmla="val -219613"/>
              <a:gd name="adj2" fmla="val 55082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Right Brace 13"/>
          <p:cNvSpPr/>
          <p:nvPr/>
        </p:nvSpPr>
        <p:spPr>
          <a:xfrm rot="16200000">
            <a:off x="4623907" y="939796"/>
            <a:ext cx="304800" cy="1391676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385271" y="1015598"/>
            <a:ext cx="906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m_size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171459" y="1736174"/>
            <a:ext cx="904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m_data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2587431" y="2690468"/>
            <a:ext cx="788309" cy="3277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221998" y="2321137"/>
            <a:ext cx="904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m_size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95072" y="243840"/>
            <a:ext cx="1772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DataClass</a:t>
            </a:r>
            <a:r>
              <a:rPr lang="en-US" dirty="0"/>
              <a:t>  A(7);</a:t>
            </a:r>
            <a:br>
              <a:rPr lang="en-US" dirty="0"/>
            </a:br>
            <a:r>
              <a:rPr lang="en-US" dirty="0" err="1"/>
              <a:t>DataClass</a:t>
            </a:r>
            <a:r>
              <a:rPr lang="en-US" dirty="0"/>
              <a:t>  B(3);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124135" y="1223746"/>
            <a:ext cx="463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277025" y="3913325"/>
            <a:ext cx="1389888" cy="15361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2827590" y="4300902"/>
            <a:ext cx="248653" cy="2566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266117" y="4003579"/>
            <a:ext cx="900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m_data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2682088" y="4957873"/>
            <a:ext cx="788309" cy="3277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316655" y="4588542"/>
            <a:ext cx="849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m_size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218792" y="3491151"/>
            <a:ext cx="463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cxnSp>
        <p:nvCxnSpPr>
          <p:cNvPr id="28" name="Curved Connector 27"/>
          <p:cNvCxnSpPr>
            <a:cxnSpLocks/>
            <a:stCxn id="23" idx="6"/>
            <a:endCxn id="32" idx="1"/>
          </p:cNvCxnSpPr>
          <p:nvPr/>
        </p:nvCxnSpPr>
        <p:spPr>
          <a:xfrm>
            <a:off x="3076243" y="4429239"/>
            <a:ext cx="1409292" cy="48851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5A6980DD-82F6-4F8A-9AB7-B1EC9D8A1082}"/>
              </a:ext>
            </a:extLst>
          </p:cNvPr>
          <p:cNvSpPr/>
          <p:nvPr/>
        </p:nvSpPr>
        <p:spPr>
          <a:xfrm>
            <a:off x="4485535" y="4765167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x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7425E65-236A-4A5F-BA54-4FECA091D203}"/>
              </a:ext>
            </a:extLst>
          </p:cNvPr>
          <p:cNvSpPr/>
          <p:nvPr/>
        </p:nvSpPr>
        <p:spPr>
          <a:xfrm>
            <a:off x="4680527" y="476480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y</a:t>
            </a:r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A7A2CC1-F5B6-4E13-90A0-D9438E2B30BF}"/>
              </a:ext>
            </a:extLst>
          </p:cNvPr>
          <p:cNvSpPr/>
          <p:nvPr/>
        </p:nvSpPr>
        <p:spPr>
          <a:xfrm>
            <a:off x="4890599" y="476480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z</a:t>
            </a:r>
            <a:endParaRPr lang="en-US" dirty="0"/>
          </a:p>
        </p:txBody>
      </p:sp>
      <p:sp>
        <p:nvSpPr>
          <p:cNvPr id="39" name="Right Brace 38">
            <a:extLst>
              <a:ext uri="{FF2B5EF4-FFF2-40B4-BE49-F238E27FC236}">
                <a16:creationId xmlns:a16="http://schemas.microsoft.com/office/drawing/2014/main" id="{9D6AF0D8-6ADE-4B00-8D80-847B5D12B6C7}"/>
              </a:ext>
            </a:extLst>
          </p:cNvPr>
          <p:cNvSpPr/>
          <p:nvPr/>
        </p:nvSpPr>
        <p:spPr>
          <a:xfrm rot="16200000">
            <a:off x="4633926" y="4115002"/>
            <a:ext cx="304800" cy="601584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B5A5153-01C8-4CB5-9ACB-38BD82E0747C}"/>
              </a:ext>
            </a:extLst>
          </p:cNvPr>
          <p:cNvSpPr txBox="1"/>
          <p:nvPr/>
        </p:nvSpPr>
        <p:spPr>
          <a:xfrm>
            <a:off x="4385271" y="3859926"/>
            <a:ext cx="906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m_size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0591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82368" y="1645920"/>
            <a:ext cx="1389888" cy="15361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732933" y="2033497"/>
            <a:ext cx="248653" cy="2566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080470" y="1985007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a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285006" y="198464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b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485534" y="198464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690070" y="198464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d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886590" y="198464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091123" y="198464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f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283638" y="198464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g</a:t>
            </a:r>
            <a:endParaRPr lang="en-US" dirty="0"/>
          </a:p>
        </p:txBody>
      </p:sp>
      <p:cxnSp>
        <p:nvCxnSpPr>
          <p:cNvPr id="13" name="Curved Connector 12"/>
          <p:cNvCxnSpPr>
            <a:stCxn id="5" idx="0"/>
            <a:endCxn id="6" idx="1"/>
          </p:cNvCxnSpPr>
          <p:nvPr/>
        </p:nvCxnSpPr>
        <p:spPr>
          <a:xfrm rot="16200000" flipH="1">
            <a:off x="3416819" y="1473938"/>
            <a:ext cx="104092" cy="1223210"/>
          </a:xfrm>
          <a:prstGeom prst="curvedConnector4">
            <a:avLst>
              <a:gd name="adj1" fmla="val -219613"/>
              <a:gd name="adj2" fmla="val 55082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Right Brace 13"/>
          <p:cNvSpPr/>
          <p:nvPr/>
        </p:nvSpPr>
        <p:spPr>
          <a:xfrm rot="16200000">
            <a:off x="4623907" y="939796"/>
            <a:ext cx="304800" cy="1391676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385271" y="1015598"/>
            <a:ext cx="886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m_size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171459" y="1736174"/>
            <a:ext cx="904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m_data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2587431" y="2690468"/>
            <a:ext cx="788309" cy="3277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221998" y="2321137"/>
            <a:ext cx="854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m_size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95072" y="243840"/>
            <a:ext cx="1772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 = A;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124135" y="1223746"/>
            <a:ext cx="463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277025" y="3913325"/>
            <a:ext cx="1389888" cy="15361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2827590" y="4300902"/>
            <a:ext cx="248653" cy="2566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266116" y="4003579"/>
            <a:ext cx="913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m_data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316654" y="4588542"/>
            <a:ext cx="913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m_size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218792" y="3491151"/>
            <a:ext cx="463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cxnSp>
        <p:nvCxnSpPr>
          <p:cNvPr id="28" name="Curved Connector 27"/>
          <p:cNvCxnSpPr>
            <a:cxnSpLocks/>
            <a:stCxn id="23" idx="6"/>
            <a:endCxn id="32" idx="1"/>
          </p:cNvCxnSpPr>
          <p:nvPr/>
        </p:nvCxnSpPr>
        <p:spPr>
          <a:xfrm>
            <a:off x="3076243" y="4429239"/>
            <a:ext cx="1389254" cy="70417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391D3CFC-24F6-4718-8041-ACAEBFFB7640}"/>
              </a:ext>
            </a:extLst>
          </p:cNvPr>
          <p:cNvSpPr/>
          <p:nvPr/>
        </p:nvSpPr>
        <p:spPr>
          <a:xfrm>
            <a:off x="4465497" y="4980836"/>
            <a:ext cx="200528" cy="305164"/>
          </a:xfrm>
          <a:prstGeom prst="rect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a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329DF41-2912-4FA6-AD92-F942E1134F08}"/>
              </a:ext>
            </a:extLst>
          </p:cNvPr>
          <p:cNvSpPr/>
          <p:nvPr/>
        </p:nvSpPr>
        <p:spPr>
          <a:xfrm>
            <a:off x="4670033" y="4980472"/>
            <a:ext cx="200528" cy="305164"/>
          </a:xfrm>
          <a:prstGeom prst="rect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b</a:t>
            </a:r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62D4B57-B557-400E-BB92-8F5B6EE99604}"/>
              </a:ext>
            </a:extLst>
          </p:cNvPr>
          <p:cNvSpPr/>
          <p:nvPr/>
        </p:nvSpPr>
        <p:spPr>
          <a:xfrm>
            <a:off x="4870561" y="4980472"/>
            <a:ext cx="200528" cy="305164"/>
          </a:xfrm>
          <a:prstGeom prst="rect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</a:t>
            </a:r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27D6AC9-A939-4D07-BEEB-14E60582BE85}"/>
              </a:ext>
            </a:extLst>
          </p:cNvPr>
          <p:cNvSpPr/>
          <p:nvPr/>
        </p:nvSpPr>
        <p:spPr>
          <a:xfrm>
            <a:off x="5075097" y="4980472"/>
            <a:ext cx="200528" cy="305164"/>
          </a:xfrm>
          <a:prstGeom prst="rect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d</a:t>
            </a:r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A08D549-1A22-4AB8-B6FA-1FD147AB1AC8}"/>
              </a:ext>
            </a:extLst>
          </p:cNvPr>
          <p:cNvSpPr/>
          <p:nvPr/>
        </p:nvSpPr>
        <p:spPr>
          <a:xfrm>
            <a:off x="5271617" y="4980472"/>
            <a:ext cx="200528" cy="305164"/>
          </a:xfrm>
          <a:prstGeom prst="rect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e</a:t>
            </a:r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104C2FB-1DAF-47CA-98DC-034212289DA5}"/>
              </a:ext>
            </a:extLst>
          </p:cNvPr>
          <p:cNvSpPr/>
          <p:nvPr/>
        </p:nvSpPr>
        <p:spPr>
          <a:xfrm>
            <a:off x="5476150" y="4980472"/>
            <a:ext cx="200528" cy="305164"/>
          </a:xfrm>
          <a:prstGeom prst="rect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62F6CCB-1143-4846-9261-3C58B724D2A8}"/>
              </a:ext>
            </a:extLst>
          </p:cNvPr>
          <p:cNvSpPr/>
          <p:nvPr/>
        </p:nvSpPr>
        <p:spPr>
          <a:xfrm>
            <a:off x="5668665" y="4980472"/>
            <a:ext cx="200528" cy="305164"/>
          </a:xfrm>
          <a:prstGeom prst="rect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ight Brace 39">
            <a:extLst>
              <a:ext uri="{FF2B5EF4-FFF2-40B4-BE49-F238E27FC236}">
                <a16:creationId xmlns:a16="http://schemas.microsoft.com/office/drawing/2014/main" id="{C1E975F9-23D8-4F32-9B45-77C2C50FB123}"/>
              </a:ext>
            </a:extLst>
          </p:cNvPr>
          <p:cNvSpPr/>
          <p:nvPr/>
        </p:nvSpPr>
        <p:spPr>
          <a:xfrm rot="16200000">
            <a:off x="5008934" y="3935625"/>
            <a:ext cx="304800" cy="1391676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F81C782-1563-4D4D-8773-80399DE73C57}"/>
              </a:ext>
            </a:extLst>
          </p:cNvPr>
          <p:cNvSpPr txBox="1"/>
          <p:nvPr/>
        </p:nvSpPr>
        <p:spPr>
          <a:xfrm>
            <a:off x="3852519" y="4005636"/>
            <a:ext cx="3436801" cy="3693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err="1"/>
              <a:t>m_data</a:t>
            </a:r>
            <a:r>
              <a:rPr lang="en-CA" dirty="0"/>
              <a:t> = new </a:t>
            </a:r>
            <a:r>
              <a:rPr lang="en-CA" dirty="0" err="1"/>
              <a:t>dataType</a:t>
            </a:r>
            <a:r>
              <a:rPr lang="en-CA" dirty="0"/>
              <a:t>[</a:t>
            </a:r>
            <a:r>
              <a:rPr lang="en-CA" dirty="0" err="1"/>
              <a:t>A.m_size</a:t>
            </a:r>
            <a:r>
              <a:rPr lang="en-CA" dirty="0"/>
              <a:t>]</a:t>
            </a:r>
            <a:endParaRPr lang="en-US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21971F3-AC8E-499B-8990-CBB51D969EC4}"/>
              </a:ext>
            </a:extLst>
          </p:cNvPr>
          <p:cNvCxnSpPr>
            <a:stCxn id="6" idx="2"/>
            <a:endCxn id="32" idx="0"/>
          </p:cNvCxnSpPr>
          <p:nvPr/>
        </p:nvCxnSpPr>
        <p:spPr>
          <a:xfrm>
            <a:off x="4180734" y="2290171"/>
            <a:ext cx="385027" cy="269066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30EBC61-34C0-4E3A-A005-3E8FA9DFDD0F}"/>
              </a:ext>
            </a:extLst>
          </p:cNvPr>
          <p:cNvCxnSpPr/>
          <p:nvPr/>
        </p:nvCxnSpPr>
        <p:spPr>
          <a:xfrm>
            <a:off x="4399297" y="2289807"/>
            <a:ext cx="385027" cy="269066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C9A7E20-9B2D-471B-88B3-A4F06F94C904}"/>
              </a:ext>
            </a:extLst>
          </p:cNvPr>
          <p:cNvCxnSpPr/>
          <p:nvPr/>
        </p:nvCxnSpPr>
        <p:spPr>
          <a:xfrm>
            <a:off x="4593812" y="2289625"/>
            <a:ext cx="385027" cy="269066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680CEF8-07F5-4C1F-952C-2A10CBD24D89}"/>
              </a:ext>
            </a:extLst>
          </p:cNvPr>
          <p:cNvCxnSpPr/>
          <p:nvPr/>
        </p:nvCxnSpPr>
        <p:spPr>
          <a:xfrm>
            <a:off x="4806360" y="2267208"/>
            <a:ext cx="385027" cy="269066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85F5240-A13F-408A-B868-84AFB83DFC35}"/>
              </a:ext>
            </a:extLst>
          </p:cNvPr>
          <p:cNvCxnSpPr/>
          <p:nvPr/>
        </p:nvCxnSpPr>
        <p:spPr>
          <a:xfrm>
            <a:off x="4976839" y="2289625"/>
            <a:ext cx="385027" cy="269066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72D1D641-18FD-4221-A4F6-FAE69FF22D4A}"/>
              </a:ext>
            </a:extLst>
          </p:cNvPr>
          <p:cNvSpPr/>
          <p:nvPr/>
        </p:nvSpPr>
        <p:spPr>
          <a:xfrm>
            <a:off x="2682088" y="4957873"/>
            <a:ext cx="788309" cy="3277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60454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82368" y="1645920"/>
            <a:ext cx="1389888" cy="15361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732933" y="2033497"/>
            <a:ext cx="248653" cy="2566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080470" y="1985007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a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285006" y="198464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b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485534" y="198464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690070" y="198464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d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886590" y="198464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091123" y="198464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f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283638" y="198464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g</a:t>
            </a:r>
            <a:endParaRPr lang="en-US" dirty="0"/>
          </a:p>
        </p:txBody>
      </p:sp>
      <p:cxnSp>
        <p:nvCxnSpPr>
          <p:cNvPr id="13" name="Curved Connector 12"/>
          <p:cNvCxnSpPr>
            <a:stCxn id="5" idx="0"/>
            <a:endCxn id="6" idx="1"/>
          </p:cNvCxnSpPr>
          <p:nvPr/>
        </p:nvCxnSpPr>
        <p:spPr>
          <a:xfrm rot="16200000" flipH="1">
            <a:off x="3416819" y="1473938"/>
            <a:ext cx="104092" cy="1223210"/>
          </a:xfrm>
          <a:prstGeom prst="curvedConnector4">
            <a:avLst>
              <a:gd name="adj1" fmla="val -219613"/>
              <a:gd name="adj2" fmla="val 55082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Right Brace 13"/>
          <p:cNvSpPr/>
          <p:nvPr/>
        </p:nvSpPr>
        <p:spPr>
          <a:xfrm rot="16200000">
            <a:off x="4623907" y="939796"/>
            <a:ext cx="304800" cy="1391676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385270" y="1015598"/>
            <a:ext cx="976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m_size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171459" y="1736174"/>
            <a:ext cx="904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m_data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2587431" y="2690468"/>
            <a:ext cx="788309" cy="3277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221998" y="2321137"/>
            <a:ext cx="854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m_size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95072" y="243840"/>
            <a:ext cx="1772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 = A;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124135" y="1223746"/>
            <a:ext cx="463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277025" y="3913325"/>
            <a:ext cx="1389888" cy="15361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2827590" y="4300902"/>
            <a:ext cx="248653" cy="2566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266116" y="4003579"/>
            <a:ext cx="913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m_data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316654" y="4588542"/>
            <a:ext cx="913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m_size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218792" y="3491151"/>
            <a:ext cx="463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cxnSp>
        <p:nvCxnSpPr>
          <p:cNvPr id="28" name="Curved Connector 27"/>
          <p:cNvCxnSpPr>
            <a:cxnSpLocks/>
            <a:stCxn id="23" idx="6"/>
            <a:endCxn id="32" idx="1"/>
          </p:cNvCxnSpPr>
          <p:nvPr/>
        </p:nvCxnSpPr>
        <p:spPr>
          <a:xfrm>
            <a:off x="3076243" y="4429239"/>
            <a:ext cx="1389254" cy="70417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391D3CFC-24F6-4718-8041-ACAEBFFB7640}"/>
              </a:ext>
            </a:extLst>
          </p:cNvPr>
          <p:cNvSpPr/>
          <p:nvPr/>
        </p:nvSpPr>
        <p:spPr>
          <a:xfrm>
            <a:off x="4465497" y="4980836"/>
            <a:ext cx="200528" cy="305164"/>
          </a:xfrm>
          <a:prstGeom prst="rect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a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329DF41-2912-4FA6-AD92-F942E1134F08}"/>
              </a:ext>
            </a:extLst>
          </p:cNvPr>
          <p:cNvSpPr/>
          <p:nvPr/>
        </p:nvSpPr>
        <p:spPr>
          <a:xfrm>
            <a:off x="4670033" y="4980472"/>
            <a:ext cx="200528" cy="305164"/>
          </a:xfrm>
          <a:prstGeom prst="rect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b</a:t>
            </a:r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62D4B57-B557-400E-BB92-8F5B6EE99604}"/>
              </a:ext>
            </a:extLst>
          </p:cNvPr>
          <p:cNvSpPr/>
          <p:nvPr/>
        </p:nvSpPr>
        <p:spPr>
          <a:xfrm>
            <a:off x="4870561" y="4980472"/>
            <a:ext cx="200528" cy="305164"/>
          </a:xfrm>
          <a:prstGeom prst="rect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</a:t>
            </a:r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27D6AC9-A939-4D07-BEEB-14E60582BE85}"/>
              </a:ext>
            </a:extLst>
          </p:cNvPr>
          <p:cNvSpPr/>
          <p:nvPr/>
        </p:nvSpPr>
        <p:spPr>
          <a:xfrm>
            <a:off x="5075097" y="4980472"/>
            <a:ext cx="200528" cy="305164"/>
          </a:xfrm>
          <a:prstGeom prst="rect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d</a:t>
            </a:r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A08D549-1A22-4AB8-B6FA-1FD147AB1AC8}"/>
              </a:ext>
            </a:extLst>
          </p:cNvPr>
          <p:cNvSpPr/>
          <p:nvPr/>
        </p:nvSpPr>
        <p:spPr>
          <a:xfrm>
            <a:off x="5271617" y="4980472"/>
            <a:ext cx="200528" cy="305164"/>
          </a:xfrm>
          <a:prstGeom prst="rect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e</a:t>
            </a:r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104C2FB-1DAF-47CA-98DC-034212289DA5}"/>
              </a:ext>
            </a:extLst>
          </p:cNvPr>
          <p:cNvSpPr/>
          <p:nvPr/>
        </p:nvSpPr>
        <p:spPr>
          <a:xfrm>
            <a:off x="5476150" y="4980472"/>
            <a:ext cx="200528" cy="305164"/>
          </a:xfrm>
          <a:prstGeom prst="rect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f</a:t>
            </a:r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62F6CCB-1143-4846-9261-3C58B724D2A8}"/>
              </a:ext>
            </a:extLst>
          </p:cNvPr>
          <p:cNvSpPr/>
          <p:nvPr/>
        </p:nvSpPr>
        <p:spPr>
          <a:xfrm>
            <a:off x="5668665" y="4980472"/>
            <a:ext cx="200528" cy="305164"/>
          </a:xfrm>
          <a:prstGeom prst="rect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ight Brace 39">
            <a:extLst>
              <a:ext uri="{FF2B5EF4-FFF2-40B4-BE49-F238E27FC236}">
                <a16:creationId xmlns:a16="http://schemas.microsoft.com/office/drawing/2014/main" id="{C1E975F9-23D8-4F32-9B45-77C2C50FB123}"/>
              </a:ext>
            </a:extLst>
          </p:cNvPr>
          <p:cNvSpPr/>
          <p:nvPr/>
        </p:nvSpPr>
        <p:spPr>
          <a:xfrm rot="16200000">
            <a:off x="5008934" y="3935625"/>
            <a:ext cx="304800" cy="1391676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21971F3-AC8E-499B-8990-CBB51D969EC4}"/>
              </a:ext>
            </a:extLst>
          </p:cNvPr>
          <p:cNvCxnSpPr>
            <a:stCxn id="6" idx="2"/>
            <a:endCxn id="32" idx="0"/>
          </p:cNvCxnSpPr>
          <p:nvPr/>
        </p:nvCxnSpPr>
        <p:spPr>
          <a:xfrm>
            <a:off x="4180734" y="2290171"/>
            <a:ext cx="385027" cy="269066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30EBC61-34C0-4E3A-A005-3E8FA9DFDD0F}"/>
              </a:ext>
            </a:extLst>
          </p:cNvPr>
          <p:cNvCxnSpPr/>
          <p:nvPr/>
        </p:nvCxnSpPr>
        <p:spPr>
          <a:xfrm>
            <a:off x="4399297" y="2289807"/>
            <a:ext cx="385027" cy="269066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C9A7E20-9B2D-471B-88B3-A4F06F94C904}"/>
              </a:ext>
            </a:extLst>
          </p:cNvPr>
          <p:cNvCxnSpPr/>
          <p:nvPr/>
        </p:nvCxnSpPr>
        <p:spPr>
          <a:xfrm>
            <a:off x="4593812" y="2289625"/>
            <a:ext cx="385027" cy="269066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680CEF8-07F5-4C1F-952C-2A10CBD24D89}"/>
              </a:ext>
            </a:extLst>
          </p:cNvPr>
          <p:cNvCxnSpPr/>
          <p:nvPr/>
        </p:nvCxnSpPr>
        <p:spPr>
          <a:xfrm>
            <a:off x="4806360" y="2267208"/>
            <a:ext cx="385027" cy="269066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85F5240-A13F-408A-B868-84AFB83DFC35}"/>
              </a:ext>
            </a:extLst>
          </p:cNvPr>
          <p:cNvCxnSpPr/>
          <p:nvPr/>
        </p:nvCxnSpPr>
        <p:spPr>
          <a:xfrm>
            <a:off x="4976839" y="2289625"/>
            <a:ext cx="385027" cy="269066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A3AAAFB-D7C6-401B-9836-D71C339D8606}"/>
              </a:ext>
            </a:extLst>
          </p:cNvPr>
          <p:cNvCxnSpPr/>
          <p:nvPr/>
        </p:nvCxnSpPr>
        <p:spPr>
          <a:xfrm>
            <a:off x="5172998" y="2289443"/>
            <a:ext cx="385027" cy="269066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5AF5201C-E37F-409C-BFE0-302286FD3C76}"/>
              </a:ext>
            </a:extLst>
          </p:cNvPr>
          <p:cNvSpPr txBox="1"/>
          <p:nvPr/>
        </p:nvSpPr>
        <p:spPr>
          <a:xfrm>
            <a:off x="3852519" y="4005636"/>
            <a:ext cx="3436801" cy="3693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err="1"/>
              <a:t>m_data</a:t>
            </a:r>
            <a:r>
              <a:rPr lang="en-CA" dirty="0"/>
              <a:t> = new </a:t>
            </a:r>
            <a:r>
              <a:rPr lang="en-CA" dirty="0" err="1"/>
              <a:t>dataType</a:t>
            </a:r>
            <a:r>
              <a:rPr lang="en-CA" dirty="0"/>
              <a:t>[</a:t>
            </a:r>
            <a:r>
              <a:rPr lang="en-CA" dirty="0" err="1"/>
              <a:t>A.m_size</a:t>
            </a:r>
            <a:r>
              <a:rPr lang="en-CA" dirty="0"/>
              <a:t>]</a:t>
            </a:r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80A997B-7059-4B2F-8676-8B147D2361B0}"/>
              </a:ext>
            </a:extLst>
          </p:cNvPr>
          <p:cNvSpPr/>
          <p:nvPr/>
        </p:nvSpPr>
        <p:spPr>
          <a:xfrm>
            <a:off x="2682088" y="4957873"/>
            <a:ext cx="788309" cy="3277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13981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82368" y="1645920"/>
            <a:ext cx="1389888" cy="15361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732933" y="2033497"/>
            <a:ext cx="248653" cy="2566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080470" y="1985007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a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285006" y="198464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b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485534" y="198464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690070" y="198464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d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886590" y="198464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091123" y="198464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f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283638" y="198464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g</a:t>
            </a:r>
            <a:endParaRPr lang="en-US" dirty="0"/>
          </a:p>
        </p:txBody>
      </p:sp>
      <p:cxnSp>
        <p:nvCxnSpPr>
          <p:cNvPr id="13" name="Curved Connector 12"/>
          <p:cNvCxnSpPr>
            <a:stCxn id="5" idx="0"/>
            <a:endCxn id="6" idx="1"/>
          </p:cNvCxnSpPr>
          <p:nvPr/>
        </p:nvCxnSpPr>
        <p:spPr>
          <a:xfrm rot="16200000" flipH="1">
            <a:off x="3416819" y="1473938"/>
            <a:ext cx="104092" cy="1223210"/>
          </a:xfrm>
          <a:prstGeom prst="curvedConnector4">
            <a:avLst>
              <a:gd name="adj1" fmla="val -219613"/>
              <a:gd name="adj2" fmla="val 55082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Right Brace 13"/>
          <p:cNvSpPr/>
          <p:nvPr/>
        </p:nvSpPr>
        <p:spPr>
          <a:xfrm rot="16200000">
            <a:off x="4623907" y="939796"/>
            <a:ext cx="304800" cy="1391676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385271" y="1015598"/>
            <a:ext cx="886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m_size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171459" y="1736174"/>
            <a:ext cx="904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m_data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2587431" y="2690468"/>
            <a:ext cx="788309" cy="3277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221998" y="2321137"/>
            <a:ext cx="854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m_size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95072" y="243840"/>
            <a:ext cx="1772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 = A;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124135" y="1223746"/>
            <a:ext cx="463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277025" y="3913325"/>
            <a:ext cx="1389888" cy="15361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2827590" y="4300902"/>
            <a:ext cx="248653" cy="2566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266116" y="4003579"/>
            <a:ext cx="913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m_data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316654" y="4588542"/>
            <a:ext cx="913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m_size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218792" y="3491151"/>
            <a:ext cx="463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cxnSp>
        <p:nvCxnSpPr>
          <p:cNvPr id="28" name="Curved Connector 27"/>
          <p:cNvCxnSpPr>
            <a:cxnSpLocks/>
            <a:stCxn id="23" idx="6"/>
            <a:endCxn id="32" idx="1"/>
          </p:cNvCxnSpPr>
          <p:nvPr/>
        </p:nvCxnSpPr>
        <p:spPr>
          <a:xfrm>
            <a:off x="3076243" y="4429239"/>
            <a:ext cx="1389254" cy="70417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391D3CFC-24F6-4718-8041-ACAEBFFB7640}"/>
              </a:ext>
            </a:extLst>
          </p:cNvPr>
          <p:cNvSpPr/>
          <p:nvPr/>
        </p:nvSpPr>
        <p:spPr>
          <a:xfrm>
            <a:off x="4465497" y="4980836"/>
            <a:ext cx="200528" cy="305164"/>
          </a:xfrm>
          <a:prstGeom prst="rect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a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329DF41-2912-4FA6-AD92-F942E1134F08}"/>
              </a:ext>
            </a:extLst>
          </p:cNvPr>
          <p:cNvSpPr/>
          <p:nvPr/>
        </p:nvSpPr>
        <p:spPr>
          <a:xfrm>
            <a:off x="4670033" y="4980472"/>
            <a:ext cx="200528" cy="305164"/>
          </a:xfrm>
          <a:prstGeom prst="rect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b</a:t>
            </a:r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62D4B57-B557-400E-BB92-8F5B6EE99604}"/>
              </a:ext>
            </a:extLst>
          </p:cNvPr>
          <p:cNvSpPr/>
          <p:nvPr/>
        </p:nvSpPr>
        <p:spPr>
          <a:xfrm>
            <a:off x="4870561" y="4980472"/>
            <a:ext cx="200528" cy="305164"/>
          </a:xfrm>
          <a:prstGeom prst="rect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</a:t>
            </a:r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27D6AC9-A939-4D07-BEEB-14E60582BE85}"/>
              </a:ext>
            </a:extLst>
          </p:cNvPr>
          <p:cNvSpPr/>
          <p:nvPr/>
        </p:nvSpPr>
        <p:spPr>
          <a:xfrm>
            <a:off x="5075097" y="4980472"/>
            <a:ext cx="200528" cy="305164"/>
          </a:xfrm>
          <a:prstGeom prst="rect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d</a:t>
            </a:r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A08D549-1A22-4AB8-B6FA-1FD147AB1AC8}"/>
              </a:ext>
            </a:extLst>
          </p:cNvPr>
          <p:cNvSpPr/>
          <p:nvPr/>
        </p:nvSpPr>
        <p:spPr>
          <a:xfrm>
            <a:off x="5271617" y="4980472"/>
            <a:ext cx="200528" cy="305164"/>
          </a:xfrm>
          <a:prstGeom prst="rect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e</a:t>
            </a:r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104C2FB-1DAF-47CA-98DC-034212289DA5}"/>
              </a:ext>
            </a:extLst>
          </p:cNvPr>
          <p:cNvSpPr/>
          <p:nvPr/>
        </p:nvSpPr>
        <p:spPr>
          <a:xfrm>
            <a:off x="5476150" y="4980472"/>
            <a:ext cx="200528" cy="305164"/>
          </a:xfrm>
          <a:prstGeom prst="rect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f</a:t>
            </a:r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62F6CCB-1143-4846-9261-3C58B724D2A8}"/>
              </a:ext>
            </a:extLst>
          </p:cNvPr>
          <p:cNvSpPr/>
          <p:nvPr/>
        </p:nvSpPr>
        <p:spPr>
          <a:xfrm>
            <a:off x="5668665" y="4980472"/>
            <a:ext cx="200528" cy="305164"/>
          </a:xfrm>
          <a:prstGeom prst="rect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g</a:t>
            </a:r>
            <a:endParaRPr lang="en-US" dirty="0"/>
          </a:p>
        </p:txBody>
      </p:sp>
      <p:sp>
        <p:nvSpPr>
          <p:cNvPr id="40" name="Right Brace 39">
            <a:extLst>
              <a:ext uri="{FF2B5EF4-FFF2-40B4-BE49-F238E27FC236}">
                <a16:creationId xmlns:a16="http://schemas.microsoft.com/office/drawing/2014/main" id="{C1E975F9-23D8-4F32-9B45-77C2C50FB123}"/>
              </a:ext>
            </a:extLst>
          </p:cNvPr>
          <p:cNvSpPr/>
          <p:nvPr/>
        </p:nvSpPr>
        <p:spPr>
          <a:xfrm rot="16200000">
            <a:off x="5008934" y="3935625"/>
            <a:ext cx="304800" cy="1391676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21971F3-AC8E-499B-8990-CBB51D969EC4}"/>
              </a:ext>
            </a:extLst>
          </p:cNvPr>
          <p:cNvCxnSpPr>
            <a:stCxn id="6" idx="2"/>
            <a:endCxn id="32" idx="0"/>
          </p:cNvCxnSpPr>
          <p:nvPr/>
        </p:nvCxnSpPr>
        <p:spPr>
          <a:xfrm>
            <a:off x="4180734" y="2290171"/>
            <a:ext cx="385027" cy="269066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30EBC61-34C0-4E3A-A005-3E8FA9DFDD0F}"/>
              </a:ext>
            </a:extLst>
          </p:cNvPr>
          <p:cNvCxnSpPr/>
          <p:nvPr/>
        </p:nvCxnSpPr>
        <p:spPr>
          <a:xfrm>
            <a:off x="4399297" y="2289807"/>
            <a:ext cx="385027" cy="269066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C9A7E20-9B2D-471B-88B3-A4F06F94C904}"/>
              </a:ext>
            </a:extLst>
          </p:cNvPr>
          <p:cNvCxnSpPr/>
          <p:nvPr/>
        </p:nvCxnSpPr>
        <p:spPr>
          <a:xfrm>
            <a:off x="4593812" y="2289625"/>
            <a:ext cx="385027" cy="269066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680CEF8-07F5-4C1F-952C-2A10CBD24D89}"/>
              </a:ext>
            </a:extLst>
          </p:cNvPr>
          <p:cNvCxnSpPr/>
          <p:nvPr/>
        </p:nvCxnSpPr>
        <p:spPr>
          <a:xfrm>
            <a:off x="4806360" y="2267208"/>
            <a:ext cx="385027" cy="269066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85F5240-A13F-408A-B868-84AFB83DFC35}"/>
              </a:ext>
            </a:extLst>
          </p:cNvPr>
          <p:cNvCxnSpPr/>
          <p:nvPr/>
        </p:nvCxnSpPr>
        <p:spPr>
          <a:xfrm>
            <a:off x="4976839" y="2289625"/>
            <a:ext cx="385027" cy="269066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A3AAAFB-D7C6-401B-9836-D71C339D8606}"/>
              </a:ext>
            </a:extLst>
          </p:cNvPr>
          <p:cNvCxnSpPr/>
          <p:nvPr/>
        </p:nvCxnSpPr>
        <p:spPr>
          <a:xfrm>
            <a:off x="5172998" y="2289443"/>
            <a:ext cx="385027" cy="269066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91B3355-E459-4F1D-957E-819B74FF4074}"/>
              </a:ext>
            </a:extLst>
          </p:cNvPr>
          <p:cNvCxnSpPr/>
          <p:nvPr/>
        </p:nvCxnSpPr>
        <p:spPr>
          <a:xfrm>
            <a:off x="5369880" y="2267208"/>
            <a:ext cx="385027" cy="269066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C4602A9D-97BA-4985-91AD-3EEC7CF9193E}"/>
              </a:ext>
            </a:extLst>
          </p:cNvPr>
          <p:cNvSpPr txBox="1"/>
          <p:nvPr/>
        </p:nvSpPr>
        <p:spPr>
          <a:xfrm>
            <a:off x="3852519" y="4005636"/>
            <a:ext cx="3436801" cy="3693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err="1"/>
              <a:t>m_data</a:t>
            </a:r>
            <a:r>
              <a:rPr lang="en-CA" dirty="0"/>
              <a:t> = new </a:t>
            </a:r>
            <a:r>
              <a:rPr lang="en-CA" dirty="0" err="1"/>
              <a:t>dataType</a:t>
            </a:r>
            <a:r>
              <a:rPr lang="en-CA" dirty="0"/>
              <a:t>[</a:t>
            </a:r>
            <a:r>
              <a:rPr lang="en-CA" dirty="0" err="1"/>
              <a:t>A.m_size</a:t>
            </a:r>
            <a:r>
              <a:rPr lang="en-CA" dirty="0"/>
              <a:t>]</a:t>
            </a:r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BE7EB5B-6FB5-4D2A-BC6C-49F5B7B556E8}"/>
              </a:ext>
            </a:extLst>
          </p:cNvPr>
          <p:cNvSpPr/>
          <p:nvPr/>
        </p:nvSpPr>
        <p:spPr>
          <a:xfrm>
            <a:off x="2682088" y="4957873"/>
            <a:ext cx="788309" cy="3277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17775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82368" y="1645920"/>
            <a:ext cx="1389888" cy="15361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732933" y="2033497"/>
            <a:ext cx="248653" cy="2566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080470" y="1985007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a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285006" y="198464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b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485534" y="198464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690070" y="198464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d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886590" y="198464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091123" y="198464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f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283638" y="198464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g</a:t>
            </a:r>
            <a:endParaRPr lang="en-US" dirty="0"/>
          </a:p>
        </p:txBody>
      </p:sp>
      <p:cxnSp>
        <p:nvCxnSpPr>
          <p:cNvPr id="13" name="Curved Connector 12"/>
          <p:cNvCxnSpPr>
            <a:stCxn id="5" idx="0"/>
            <a:endCxn id="6" idx="1"/>
          </p:cNvCxnSpPr>
          <p:nvPr/>
        </p:nvCxnSpPr>
        <p:spPr>
          <a:xfrm rot="16200000" flipH="1">
            <a:off x="3416819" y="1473938"/>
            <a:ext cx="104092" cy="1223210"/>
          </a:xfrm>
          <a:prstGeom prst="curvedConnector4">
            <a:avLst>
              <a:gd name="adj1" fmla="val -219613"/>
              <a:gd name="adj2" fmla="val 55082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Right Brace 13"/>
          <p:cNvSpPr/>
          <p:nvPr/>
        </p:nvSpPr>
        <p:spPr>
          <a:xfrm rot="16200000">
            <a:off x="4623907" y="939796"/>
            <a:ext cx="304800" cy="1391676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385271" y="1015598"/>
            <a:ext cx="906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m_size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171459" y="1736174"/>
            <a:ext cx="904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m_data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2587431" y="2690468"/>
            <a:ext cx="788309" cy="3277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221998" y="2321137"/>
            <a:ext cx="854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m_size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95072" y="243840"/>
            <a:ext cx="1772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 = A;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124135" y="1223746"/>
            <a:ext cx="463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277025" y="3913325"/>
            <a:ext cx="1389888" cy="15361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2827590" y="4300902"/>
            <a:ext cx="248653" cy="2566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266116" y="4003579"/>
            <a:ext cx="913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m_data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2682088" y="4957873"/>
            <a:ext cx="788309" cy="3277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316654" y="4588542"/>
            <a:ext cx="913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m_size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218792" y="3491151"/>
            <a:ext cx="463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cxnSp>
        <p:nvCxnSpPr>
          <p:cNvPr id="28" name="Curved Connector 27"/>
          <p:cNvCxnSpPr>
            <a:cxnSpLocks/>
            <a:stCxn id="23" idx="6"/>
            <a:endCxn id="32" idx="1"/>
          </p:cNvCxnSpPr>
          <p:nvPr/>
        </p:nvCxnSpPr>
        <p:spPr>
          <a:xfrm>
            <a:off x="3076243" y="4429239"/>
            <a:ext cx="1389254" cy="70417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391D3CFC-24F6-4718-8041-ACAEBFFB7640}"/>
              </a:ext>
            </a:extLst>
          </p:cNvPr>
          <p:cNvSpPr/>
          <p:nvPr/>
        </p:nvSpPr>
        <p:spPr>
          <a:xfrm>
            <a:off x="4465497" y="4980836"/>
            <a:ext cx="200528" cy="305164"/>
          </a:xfrm>
          <a:prstGeom prst="rect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a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329DF41-2912-4FA6-AD92-F942E1134F08}"/>
              </a:ext>
            </a:extLst>
          </p:cNvPr>
          <p:cNvSpPr/>
          <p:nvPr/>
        </p:nvSpPr>
        <p:spPr>
          <a:xfrm>
            <a:off x="4670033" y="4980472"/>
            <a:ext cx="200528" cy="305164"/>
          </a:xfrm>
          <a:prstGeom prst="rect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b</a:t>
            </a:r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62D4B57-B557-400E-BB92-8F5B6EE99604}"/>
              </a:ext>
            </a:extLst>
          </p:cNvPr>
          <p:cNvSpPr/>
          <p:nvPr/>
        </p:nvSpPr>
        <p:spPr>
          <a:xfrm>
            <a:off x="4870561" y="4980472"/>
            <a:ext cx="200528" cy="305164"/>
          </a:xfrm>
          <a:prstGeom prst="rect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</a:t>
            </a:r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27D6AC9-A939-4D07-BEEB-14E60582BE85}"/>
              </a:ext>
            </a:extLst>
          </p:cNvPr>
          <p:cNvSpPr/>
          <p:nvPr/>
        </p:nvSpPr>
        <p:spPr>
          <a:xfrm>
            <a:off x="5075097" y="4980472"/>
            <a:ext cx="200528" cy="305164"/>
          </a:xfrm>
          <a:prstGeom prst="rect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d</a:t>
            </a:r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A08D549-1A22-4AB8-B6FA-1FD147AB1AC8}"/>
              </a:ext>
            </a:extLst>
          </p:cNvPr>
          <p:cNvSpPr/>
          <p:nvPr/>
        </p:nvSpPr>
        <p:spPr>
          <a:xfrm>
            <a:off x="5271617" y="4980472"/>
            <a:ext cx="200528" cy="305164"/>
          </a:xfrm>
          <a:prstGeom prst="rect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e</a:t>
            </a:r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104C2FB-1DAF-47CA-98DC-034212289DA5}"/>
              </a:ext>
            </a:extLst>
          </p:cNvPr>
          <p:cNvSpPr/>
          <p:nvPr/>
        </p:nvSpPr>
        <p:spPr>
          <a:xfrm>
            <a:off x="5476150" y="4980472"/>
            <a:ext cx="200528" cy="305164"/>
          </a:xfrm>
          <a:prstGeom prst="rect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f</a:t>
            </a:r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62F6CCB-1143-4846-9261-3C58B724D2A8}"/>
              </a:ext>
            </a:extLst>
          </p:cNvPr>
          <p:cNvSpPr/>
          <p:nvPr/>
        </p:nvSpPr>
        <p:spPr>
          <a:xfrm>
            <a:off x="5668665" y="4980472"/>
            <a:ext cx="200528" cy="305164"/>
          </a:xfrm>
          <a:prstGeom prst="rect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g</a:t>
            </a:r>
            <a:endParaRPr lang="en-US" dirty="0"/>
          </a:p>
        </p:txBody>
      </p:sp>
      <p:sp>
        <p:nvSpPr>
          <p:cNvPr id="40" name="Right Brace 39">
            <a:extLst>
              <a:ext uri="{FF2B5EF4-FFF2-40B4-BE49-F238E27FC236}">
                <a16:creationId xmlns:a16="http://schemas.microsoft.com/office/drawing/2014/main" id="{C1E975F9-23D8-4F32-9B45-77C2C50FB123}"/>
              </a:ext>
            </a:extLst>
          </p:cNvPr>
          <p:cNvSpPr/>
          <p:nvPr/>
        </p:nvSpPr>
        <p:spPr>
          <a:xfrm rot="16200000">
            <a:off x="5008934" y="3935625"/>
            <a:ext cx="304800" cy="1391676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F81C782-1563-4D4D-8773-80399DE73C57}"/>
              </a:ext>
            </a:extLst>
          </p:cNvPr>
          <p:cNvSpPr txBox="1"/>
          <p:nvPr/>
        </p:nvSpPr>
        <p:spPr>
          <a:xfrm>
            <a:off x="4779034" y="4005636"/>
            <a:ext cx="828136" cy="3693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err="1"/>
              <a:t>m_size</a:t>
            </a:r>
            <a:endParaRPr lang="en-US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5BD2D363-C743-45B5-825C-3541D76C9218}"/>
              </a:ext>
            </a:extLst>
          </p:cNvPr>
          <p:cNvCxnSpPr/>
          <p:nvPr/>
        </p:nvCxnSpPr>
        <p:spPr>
          <a:xfrm>
            <a:off x="2981586" y="3045125"/>
            <a:ext cx="94656" cy="1912748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75746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82368" y="1645920"/>
            <a:ext cx="1389888" cy="15361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732933" y="2033497"/>
            <a:ext cx="248653" cy="2566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080470" y="1985007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a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285006" y="198464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b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485534" y="198464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690070" y="198464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d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886590" y="198464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091123" y="198464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f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283638" y="198464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g</a:t>
            </a:r>
            <a:endParaRPr lang="en-US" dirty="0"/>
          </a:p>
        </p:txBody>
      </p:sp>
      <p:cxnSp>
        <p:nvCxnSpPr>
          <p:cNvPr id="13" name="Curved Connector 12"/>
          <p:cNvCxnSpPr>
            <a:stCxn id="5" idx="0"/>
            <a:endCxn id="6" idx="1"/>
          </p:cNvCxnSpPr>
          <p:nvPr/>
        </p:nvCxnSpPr>
        <p:spPr>
          <a:xfrm rot="16200000" flipH="1">
            <a:off x="3416819" y="1473938"/>
            <a:ext cx="104092" cy="1223210"/>
          </a:xfrm>
          <a:prstGeom prst="curvedConnector4">
            <a:avLst>
              <a:gd name="adj1" fmla="val -219613"/>
              <a:gd name="adj2" fmla="val 55082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Right Brace 13"/>
          <p:cNvSpPr/>
          <p:nvPr/>
        </p:nvSpPr>
        <p:spPr>
          <a:xfrm rot="16200000">
            <a:off x="4623907" y="939796"/>
            <a:ext cx="304800" cy="1391676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385271" y="1015598"/>
            <a:ext cx="906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m_size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171459" y="1736174"/>
            <a:ext cx="904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m_data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2587431" y="2690468"/>
            <a:ext cx="788309" cy="3277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221998" y="2321137"/>
            <a:ext cx="854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m_size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95072" y="243840"/>
            <a:ext cx="1772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 = A;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124135" y="1223746"/>
            <a:ext cx="463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277025" y="3913325"/>
            <a:ext cx="1389888" cy="15361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2827590" y="4300902"/>
            <a:ext cx="248653" cy="2566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266116" y="4003579"/>
            <a:ext cx="913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m_data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2682088" y="4957873"/>
            <a:ext cx="788309" cy="3277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316654" y="4588542"/>
            <a:ext cx="913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m_size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218792" y="3491151"/>
            <a:ext cx="463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cxnSp>
        <p:nvCxnSpPr>
          <p:cNvPr id="28" name="Curved Connector 27"/>
          <p:cNvCxnSpPr>
            <a:cxnSpLocks/>
            <a:stCxn id="23" idx="6"/>
            <a:endCxn id="32" idx="1"/>
          </p:cNvCxnSpPr>
          <p:nvPr/>
        </p:nvCxnSpPr>
        <p:spPr>
          <a:xfrm>
            <a:off x="3076243" y="4429239"/>
            <a:ext cx="1389254" cy="70417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391D3CFC-24F6-4718-8041-ACAEBFFB7640}"/>
              </a:ext>
            </a:extLst>
          </p:cNvPr>
          <p:cNvSpPr/>
          <p:nvPr/>
        </p:nvSpPr>
        <p:spPr>
          <a:xfrm>
            <a:off x="4465497" y="4980836"/>
            <a:ext cx="200528" cy="305164"/>
          </a:xfrm>
          <a:prstGeom prst="rect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a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329DF41-2912-4FA6-AD92-F942E1134F08}"/>
              </a:ext>
            </a:extLst>
          </p:cNvPr>
          <p:cNvSpPr/>
          <p:nvPr/>
        </p:nvSpPr>
        <p:spPr>
          <a:xfrm>
            <a:off x="4670033" y="4980472"/>
            <a:ext cx="200528" cy="305164"/>
          </a:xfrm>
          <a:prstGeom prst="rect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b</a:t>
            </a:r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62D4B57-B557-400E-BB92-8F5B6EE99604}"/>
              </a:ext>
            </a:extLst>
          </p:cNvPr>
          <p:cNvSpPr/>
          <p:nvPr/>
        </p:nvSpPr>
        <p:spPr>
          <a:xfrm>
            <a:off x="4870561" y="4980472"/>
            <a:ext cx="200528" cy="305164"/>
          </a:xfrm>
          <a:prstGeom prst="rect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</a:t>
            </a:r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27D6AC9-A939-4D07-BEEB-14E60582BE85}"/>
              </a:ext>
            </a:extLst>
          </p:cNvPr>
          <p:cNvSpPr/>
          <p:nvPr/>
        </p:nvSpPr>
        <p:spPr>
          <a:xfrm>
            <a:off x="5075097" y="4980472"/>
            <a:ext cx="200528" cy="305164"/>
          </a:xfrm>
          <a:prstGeom prst="rect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d</a:t>
            </a:r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A08D549-1A22-4AB8-B6FA-1FD147AB1AC8}"/>
              </a:ext>
            </a:extLst>
          </p:cNvPr>
          <p:cNvSpPr/>
          <p:nvPr/>
        </p:nvSpPr>
        <p:spPr>
          <a:xfrm>
            <a:off x="5271617" y="4980472"/>
            <a:ext cx="200528" cy="305164"/>
          </a:xfrm>
          <a:prstGeom prst="rect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e</a:t>
            </a:r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104C2FB-1DAF-47CA-98DC-034212289DA5}"/>
              </a:ext>
            </a:extLst>
          </p:cNvPr>
          <p:cNvSpPr/>
          <p:nvPr/>
        </p:nvSpPr>
        <p:spPr>
          <a:xfrm>
            <a:off x="5476150" y="4980472"/>
            <a:ext cx="200528" cy="305164"/>
          </a:xfrm>
          <a:prstGeom prst="rect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f</a:t>
            </a:r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62F6CCB-1143-4846-9261-3C58B724D2A8}"/>
              </a:ext>
            </a:extLst>
          </p:cNvPr>
          <p:cNvSpPr/>
          <p:nvPr/>
        </p:nvSpPr>
        <p:spPr>
          <a:xfrm>
            <a:off x="5668665" y="4980472"/>
            <a:ext cx="200528" cy="305164"/>
          </a:xfrm>
          <a:prstGeom prst="rect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g</a:t>
            </a:r>
            <a:endParaRPr lang="en-US" dirty="0"/>
          </a:p>
        </p:txBody>
      </p:sp>
      <p:sp>
        <p:nvSpPr>
          <p:cNvPr id="40" name="Right Brace 39">
            <a:extLst>
              <a:ext uri="{FF2B5EF4-FFF2-40B4-BE49-F238E27FC236}">
                <a16:creationId xmlns:a16="http://schemas.microsoft.com/office/drawing/2014/main" id="{C1E975F9-23D8-4F32-9B45-77C2C50FB123}"/>
              </a:ext>
            </a:extLst>
          </p:cNvPr>
          <p:cNvSpPr/>
          <p:nvPr/>
        </p:nvSpPr>
        <p:spPr>
          <a:xfrm rot="16200000">
            <a:off x="5008934" y="3935625"/>
            <a:ext cx="304800" cy="1391676"/>
          </a:xfrm>
          <a:prstGeom prst="rightBrace">
            <a:avLst/>
          </a:prstGeom>
          <a:ln w="19050">
            <a:solidFill>
              <a:srgbClr val="0070C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F81C782-1563-4D4D-8773-80399DE73C57}"/>
              </a:ext>
            </a:extLst>
          </p:cNvPr>
          <p:cNvSpPr txBox="1"/>
          <p:nvPr/>
        </p:nvSpPr>
        <p:spPr>
          <a:xfrm>
            <a:off x="4779034" y="4005636"/>
            <a:ext cx="828136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CA" dirty="0" err="1"/>
              <a:t>m_size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2663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82368" y="1645920"/>
            <a:ext cx="1389888" cy="15361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732933" y="2033497"/>
            <a:ext cx="248653" cy="2566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080470" y="1985007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a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285006" y="198464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b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485534" y="198464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690070" y="198464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d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886590" y="198464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091123" y="198464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f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283638" y="198464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g</a:t>
            </a:r>
            <a:endParaRPr lang="en-US" dirty="0"/>
          </a:p>
        </p:txBody>
      </p:sp>
      <p:cxnSp>
        <p:nvCxnSpPr>
          <p:cNvPr id="13" name="Curved Connector 12"/>
          <p:cNvCxnSpPr>
            <a:stCxn id="5" idx="0"/>
            <a:endCxn id="6" idx="1"/>
          </p:cNvCxnSpPr>
          <p:nvPr/>
        </p:nvCxnSpPr>
        <p:spPr>
          <a:xfrm rot="16200000" flipH="1">
            <a:off x="3416819" y="1473938"/>
            <a:ext cx="104092" cy="1223210"/>
          </a:xfrm>
          <a:prstGeom prst="curvedConnector4">
            <a:avLst>
              <a:gd name="adj1" fmla="val -219613"/>
              <a:gd name="adj2" fmla="val 55082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Right Brace 13"/>
          <p:cNvSpPr/>
          <p:nvPr/>
        </p:nvSpPr>
        <p:spPr>
          <a:xfrm rot="16200000">
            <a:off x="4623907" y="939796"/>
            <a:ext cx="304800" cy="1391676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385271" y="1015598"/>
            <a:ext cx="906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m_size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171459" y="1736174"/>
            <a:ext cx="904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m_data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2587431" y="2690468"/>
            <a:ext cx="788309" cy="3277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221998" y="2321137"/>
            <a:ext cx="854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m_size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95071" y="243840"/>
            <a:ext cx="3035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A</a:t>
            </a:r>
            <a:r>
              <a:rPr lang="en-US" dirty="0"/>
              <a:t> is about to go out of scope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124135" y="1223746"/>
            <a:ext cx="463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277025" y="3913325"/>
            <a:ext cx="1389888" cy="15361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2827590" y="4300902"/>
            <a:ext cx="248653" cy="2566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266116" y="4003579"/>
            <a:ext cx="913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m_data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2682088" y="4957873"/>
            <a:ext cx="788309" cy="3277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316654" y="4588542"/>
            <a:ext cx="913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m_size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218792" y="3491151"/>
            <a:ext cx="463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cxnSp>
        <p:nvCxnSpPr>
          <p:cNvPr id="28" name="Curved Connector 27"/>
          <p:cNvCxnSpPr>
            <a:cxnSpLocks/>
            <a:stCxn id="23" idx="6"/>
            <a:endCxn id="32" idx="1"/>
          </p:cNvCxnSpPr>
          <p:nvPr/>
        </p:nvCxnSpPr>
        <p:spPr>
          <a:xfrm>
            <a:off x="3076243" y="4429239"/>
            <a:ext cx="1389254" cy="70417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391D3CFC-24F6-4718-8041-ACAEBFFB7640}"/>
              </a:ext>
            </a:extLst>
          </p:cNvPr>
          <p:cNvSpPr/>
          <p:nvPr/>
        </p:nvSpPr>
        <p:spPr>
          <a:xfrm>
            <a:off x="4465497" y="4980836"/>
            <a:ext cx="200528" cy="305164"/>
          </a:xfrm>
          <a:prstGeom prst="rect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a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329DF41-2912-4FA6-AD92-F942E1134F08}"/>
              </a:ext>
            </a:extLst>
          </p:cNvPr>
          <p:cNvSpPr/>
          <p:nvPr/>
        </p:nvSpPr>
        <p:spPr>
          <a:xfrm>
            <a:off x="4670033" y="4980472"/>
            <a:ext cx="200528" cy="305164"/>
          </a:xfrm>
          <a:prstGeom prst="rect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b</a:t>
            </a:r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62D4B57-B557-400E-BB92-8F5B6EE99604}"/>
              </a:ext>
            </a:extLst>
          </p:cNvPr>
          <p:cNvSpPr/>
          <p:nvPr/>
        </p:nvSpPr>
        <p:spPr>
          <a:xfrm>
            <a:off x="4870561" y="4980472"/>
            <a:ext cx="200528" cy="305164"/>
          </a:xfrm>
          <a:prstGeom prst="rect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</a:t>
            </a:r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27D6AC9-A939-4D07-BEEB-14E60582BE85}"/>
              </a:ext>
            </a:extLst>
          </p:cNvPr>
          <p:cNvSpPr/>
          <p:nvPr/>
        </p:nvSpPr>
        <p:spPr>
          <a:xfrm>
            <a:off x="5075097" y="4980472"/>
            <a:ext cx="200528" cy="305164"/>
          </a:xfrm>
          <a:prstGeom prst="rect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d</a:t>
            </a:r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A08D549-1A22-4AB8-B6FA-1FD147AB1AC8}"/>
              </a:ext>
            </a:extLst>
          </p:cNvPr>
          <p:cNvSpPr/>
          <p:nvPr/>
        </p:nvSpPr>
        <p:spPr>
          <a:xfrm>
            <a:off x="5271617" y="4980472"/>
            <a:ext cx="200528" cy="305164"/>
          </a:xfrm>
          <a:prstGeom prst="rect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e</a:t>
            </a:r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104C2FB-1DAF-47CA-98DC-034212289DA5}"/>
              </a:ext>
            </a:extLst>
          </p:cNvPr>
          <p:cNvSpPr/>
          <p:nvPr/>
        </p:nvSpPr>
        <p:spPr>
          <a:xfrm>
            <a:off x="5476150" y="4980472"/>
            <a:ext cx="200528" cy="305164"/>
          </a:xfrm>
          <a:prstGeom prst="rect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f</a:t>
            </a:r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62F6CCB-1143-4846-9261-3C58B724D2A8}"/>
              </a:ext>
            </a:extLst>
          </p:cNvPr>
          <p:cNvSpPr/>
          <p:nvPr/>
        </p:nvSpPr>
        <p:spPr>
          <a:xfrm>
            <a:off x="5668665" y="4980472"/>
            <a:ext cx="200528" cy="305164"/>
          </a:xfrm>
          <a:prstGeom prst="rect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g</a:t>
            </a:r>
            <a:endParaRPr lang="en-US" dirty="0"/>
          </a:p>
        </p:txBody>
      </p:sp>
      <p:sp>
        <p:nvSpPr>
          <p:cNvPr id="40" name="Right Brace 39">
            <a:extLst>
              <a:ext uri="{FF2B5EF4-FFF2-40B4-BE49-F238E27FC236}">
                <a16:creationId xmlns:a16="http://schemas.microsoft.com/office/drawing/2014/main" id="{C1E975F9-23D8-4F32-9B45-77C2C50FB123}"/>
              </a:ext>
            </a:extLst>
          </p:cNvPr>
          <p:cNvSpPr/>
          <p:nvPr/>
        </p:nvSpPr>
        <p:spPr>
          <a:xfrm rot="16200000">
            <a:off x="5008934" y="3935625"/>
            <a:ext cx="304800" cy="1391676"/>
          </a:xfrm>
          <a:prstGeom prst="rightBrace">
            <a:avLst/>
          </a:prstGeom>
          <a:ln w="19050">
            <a:solidFill>
              <a:srgbClr val="0070C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F81C782-1563-4D4D-8773-80399DE73C57}"/>
              </a:ext>
            </a:extLst>
          </p:cNvPr>
          <p:cNvSpPr txBox="1"/>
          <p:nvPr/>
        </p:nvSpPr>
        <p:spPr>
          <a:xfrm>
            <a:off x="4779034" y="4005636"/>
            <a:ext cx="828136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CA" dirty="0" err="1"/>
              <a:t>m_size</a:t>
            </a:r>
            <a:endParaRPr lang="en-US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0676E01-E4BF-4560-83D5-81CD5BD4CBAD}"/>
              </a:ext>
            </a:extLst>
          </p:cNvPr>
          <p:cNvCxnSpPr/>
          <p:nvPr/>
        </p:nvCxnSpPr>
        <p:spPr>
          <a:xfrm>
            <a:off x="4193171" y="1384930"/>
            <a:ext cx="1419004" cy="1407039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4B15C80-1ADF-47EC-A36C-A661D50FEFE6}"/>
              </a:ext>
            </a:extLst>
          </p:cNvPr>
          <p:cNvCxnSpPr/>
          <p:nvPr/>
        </p:nvCxnSpPr>
        <p:spPr>
          <a:xfrm flipV="1">
            <a:off x="4341805" y="1384930"/>
            <a:ext cx="1270370" cy="1407039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8D502D97-A630-41B5-AA98-9FCEFCADFD9F}"/>
              </a:ext>
            </a:extLst>
          </p:cNvPr>
          <p:cNvSpPr txBox="1"/>
          <p:nvPr/>
        </p:nvSpPr>
        <p:spPr>
          <a:xfrm>
            <a:off x="5885700" y="1461254"/>
            <a:ext cx="1539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Destructor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46" name="Curved Connector 41">
            <a:extLst>
              <a:ext uri="{FF2B5EF4-FFF2-40B4-BE49-F238E27FC236}">
                <a16:creationId xmlns:a16="http://schemas.microsoft.com/office/drawing/2014/main" id="{A503F296-C34C-4D78-BF5B-48995BB1315E}"/>
              </a:ext>
            </a:extLst>
          </p:cNvPr>
          <p:cNvCxnSpPr>
            <a:stCxn id="45" idx="0"/>
          </p:cNvCxnSpPr>
          <p:nvPr/>
        </p:nvCxnSpPr>
        <p:spPr>
          <a:xfrm rot="16200000" flipH="1" flipV="1">
            <a:off x="6133744" y="939685"/>
            <a:ext cx="1" cy="1043138"/>
          </a:xfrm>
          <a:prstGeom prst="curvedConnector4">
            <a:avLst>
              <a:gd name="adj1" fmla="val -22860000000"/>
              <a:gd name="adj2" fmla="val 86889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90203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82368" y="1645920"/>
            <a:ext cx="1389888" cy="15361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732933" y="2033497"/>
            <a:ext cx="248653" cy="2566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Curved Connector 12"/>
          <p:cNvCxnSpPr>
            <a:cxnSpLocks/>
            <a:stCxn id="5" idx="0"/>
          </p:cNvCxnSpPr>
          <p:nvPr/>
        </p:nvCxnSpPr>
        <p:spPr>
          <a:xfrm rot="16200000" flipH="1">
            <a:off x="3416819" y="1473938"/>
            <a:ext cx="104092" cy="1223210"/>
          </a:xfrm>
          <a:prstGeom prst="curvedConnector4">
            <a:avLst>
              <a:gd name="adj1" fmla="val -219613"/>
              <a:gd name="adj2" fmla="val 55082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964181" y="1920840"/>
            <a:ext cx="906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???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171459" y="1736174"/>
            <a:ext cx="904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m_data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2587431" y="2690468"/>
            <a:ext cx="788309" cy="3277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221998" y="2321137"/>
            <a:ext cx="854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m_size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95071" y="243840"/>
            <a:ext cx="3035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A</a:t>
            </a:r>
            <a:r>
              <a:rPr lang="en-US" dirty="0"/>
              <a:t> is about to go out of scope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124135" y="1223746"/>
            <a:ext cx="463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277025" y="3913325"/>
            <a:ext cx="1389888" cy="15361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2827590" y="4300902"/>
            <a:ext cx="248653" cy="2566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266116" y="4003579"/>
            <a:ext cx="913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m_data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2682088" y="4957873"/>
            <a:ext cx="788309" cy="3277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316654" y="4588542"/>
            <a:ext cx="913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m_size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218792" y="3491151"/>
            <a:ext cx="463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cxnSp>
        <p:nvCxnSpPr>
          <p:cNvPr id="28" name="Curved Connector 27"/>
          <p:cNvCxnSpPr>
            <a:cxnSpLocks/>
            <a:stCxn id="23" idx="6"/>
            <a:endCxn id="32" idx="1"/>
          </p:cNvCxnSpPr>
          <p:nvPr/>
        </p:nvCxnSpPr>
        <p:spPr>
          <a:xfrm>
            <a:off x="3076243" y="4429239"/>
            <a:ext cx="1389254" cy="70417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391D3CFC-24F6-4718-8041-ACAEBFFB7640}"/>
              </a:ext>
            </a:extLst>
          </p:cNvPr>
          <p:cNvSpPr/>
          <p:nvPr/>
        </p:nvSpPr>
        <p:spPr>
          <a:xfrm>
            <a:off x="4465497" y="4980836"/>
            <a:ext cx="200528" cy="305164"/>
          </a:xfrm>
          <a:prstGeom prst="rect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a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329DF41-2912-4FA6-AD92-F942E1134F08}"/>
              </a:ext>
            </a:extLst>
          </p:cNvPr>
          <p:cNvSpPr/>
          <p:nvPr/>
        </p:nvSpPr>
        <p:spPr>
          <a:xfrm>
            <a:off x="4670033" y="4980472"/>
            <a:ext cx="200528" cy="305164"/>
          </a:xfrm>
          <a:prstGeom prst="rect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b</a:t>
            </a:r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62D4B57-B557-400E-BB92-8F5B6EE99604}"/>
              </a:ext>
            </a:extLst>
          </p:cNvPr>
          <p:cNvSpPr/>
          <p:nvPr/>
        </p:nvSpPr>
        <p:spPr>
          <a:xfrm>
            <a:off x="4870561" y="4980472"/>
            <a:ext cx="200528" cy="305164"/>
          </a:xfrm>
          <a:prstGeom prst="rect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</a:t>
            </a:r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27D6AC9-A939-4D07-BEEB-14E60582BE85}"/>
              </a:ext>
            </a:extLst>
          </p:cNvPr>
          <p:cNvSpPr/>
          <p:nvPr/>
        </p:nvSpPr>
        <p:spPr>
          <a:xfrm>
            <a:off x="5075097" y="4980472"/>
            <a:ext cx="200528" cy="305164"/>
          </a:xfrm>
          <a:prstGeom prst="rect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d</a:t>
            </a:r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A08D549-1A22-4AB8-B6FA-1FD147AB1AC8}"/>
              </a:ext>
            </a:extLst>
          </p:cNvPr>
          <p:cNvSpPr/>
          <p:nvPr/>
        </p:nvSpPr>
        <p:spPr>
          <a:xfrm>
            <a:off x="5271617" y="4980472"/>
            <a:ext cx="200528" cy="305164"/>
          </a:xfrm>
          <a:prstGeom prst="rect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e</a:t>
            </a:r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104C2FB-1DAF-47CA-98DC-034212289DA5}"/>
              </a:ext>
            </a:extLst>
          </p:cNvPr>
          <p:cNvSpPr/>
          <p:nvPr/>
        </p:nvSpPr>
        <p:spPr>
          <a:xfrm>
            <a:off x="5476150" y="4980472"/>
            <a:ext cx="200528" cy="305164"/>
          </a:xfrm>
          <a:prstGeom prst="rect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f</a:t>
            </a:r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62F6CCB-1143-4846-9261-3C58B724D2A8}"/>
              </a:ext>
            </a:extLst>
          </p:cNvPr>
          <p:cNvSpPr/>
          <p:nvPr/>
        </p:nvSpPr>
        <p:spPr>
          <a:xfrm>
            <a:off x="5668665" y="4980472"/>
            <a:ext cx="200528" cy="305164"/>
          </a:xfrm>
          <a:prstGeom prst="rect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g</a:t>
            </a:r>
            <a:endParaRPr lang="en-US" dirty="0"/>
          </a:p>
        </p:txBody>
      </p:sp>
      <p:sp>
        <p:nvSpPr>
          <p:cNvPr id="40" name="Right Brace 39">
            <a:extLst>
              <a:ext uri="{FF2B5EF4-FFF2-40B4-BE49-F238E27FC236}">
                <a16:creationId xmlns:a16="http://schemas.microsoft.com/office/drawing/2014/main" id="{C1E975F9-23D8-4F32-9B45-77C2C50FB123}"/>
              </a:ext>
            </a:extLst>
          </p:cNvPr>
          <p:cNvSpPr/>
          <p:nvPr/>
        </p:nvSpPr>
        <p:spPr>
          <a:xfrm rot="16200000">
            <a:off x="5008934" y="3935625"/>
            <a:ext cx="304800" cy="1391676"/>
          </a:xfrm>
          <a:prstGeom prst="rightBrace">
            <a:avLst/>
          </a:prstGeom>
          <a:ln w="19050">
            <a:solidFill>
              <a:srgbClr val="0070C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F81C782-1563-4D4D-8773-80399DE73C57}"/>
              </a:ext>
            </a:extLst>
          </p:cNvPr>
          <p:cNvSpPr txBox="1"/>
          <p:nvPr/>
        </p:nvSpPr>
        <p:spPr>
          <a:xfrm>
            <a:off x="4779034" y="4005636"/>
            <a:ext cx="828136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CA" dirty="0" err="1"/>
              <a:t>m_size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287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82368" y="1645920"/>
            <a:ext cx="1389888" cy="15361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732933" y="2033497"/>
            <a:ext cx="248653" cy="2566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171459" y="1736174"/>
            <a:ext cx="904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m_data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2587431" y="2690468"/>
            <a:ext cx="788309" cy="3277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221998" y="2321137"/>
            <a:ext cx="854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m_size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95072" y="243840"/>
            <a:ext cx="2121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A</a:t>
            </a:r>
            <a:r>
              <a:rPr lang="en-US" dirty="0"/>
              <a:t> goes out of scope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124135" y="1223746"/>
            <a:ext cx="463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277025" y="3913325"/>
            <a:ext cx="1389888" cy="15361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2827590" y="4300902"/>
            <a:ext cx="248653" cy="2566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266116" y="4003579"/>
            <a:ext cx="913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m_data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2682088" y="4957873"/>
            <a:ext cx="788309" cy="3277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316654" y="4588542"/>
            <a:ext cx="913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m_size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218792" y="3491151"/>
            <a:ext cx="463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cxnSp>
        <p:nvCxnSpPr>
          <p:cNvPr id="28" name="Curved Connector 27"/>
          <p:cNvCxnSpPr>
            <a:cxnSpLocks/>
            <a:stCxn id="23" idx="6"/>
            <a:endCxn id="32" idx="1"/>
          </p:cNvCxnSpPr>
          <p:nvPr/>
        </p:nvCxnSpPr>
        <p:spPr>
          <a:xfrm>
            <a:off x="3076243" y="4429239"/>
            <a:ext cx="1389254" cy="70417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391D3CFC-24F6-4718-8041-ACAEBFFB7640}"/>
              </a:ext>
            </a:extLst>
          </p:cNvPr>
          <p:cNvSpPr/>
          <p:nvPr/>
        </p:nvSpPr>
        <p:spPr>
          <a:xfrm>
            <a:off x="4465497" y="4980836"/>
            <a:ext cx="200528" cy="305164"/>
          </a:xfrm>
          <a:prstGeom prst="rect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a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329DF41-2912-4FA6-AD92-F942E1134F08}"/>
              </a:ext>
            </a:extLst>
          </p:cNvPr>
          <p:cNvSpPr/>
          <p:nvPr/>
        </p:nvSpPr>
        <p:spPr>
          <a:xfrm>
            <a:off x="4670033" y="4980472"/>
            <a:ext cx="200528" cy="305164"/>
          </a:xfrm>
          <a:prstGeom prst="rect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b</a:t>
            </a:r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62D4B57-B557-400E-BB92-8F5B6EE99604}"/>
              </a:ext>
            </a:extLst>
          </p:cNvPr>
          <p:cNvSpPr/>
          <p:nvPr/>
        </p:nvSpPr>
        <p:spPr>
          <a:xfrm>
            <a:off x="4870561" y="4980472"/>
            <a:ext cx="200528" cy="305164"/>
          </a:xfrm>
          <a:prstGeom prst="rect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</a:t>
            </a:r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27D6AC9-A939-4D07-BEEB-14E60582BE85}"/>
              </a:ext>
            </a:extLst>
          </p:cNvPr>
          <p:cNvSpPr/>
          <p:nvPr/>
        </p:nvSpPr>
        <p:spPr>
          <a:xfrm>
            <a:off x="5075097" y="4980472"/>
            <a:ext cx="200528" cy="305164"/>
          </a:xfrm>
          <a:prstGeom prst="rect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d</a:t>
            </a:r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A08D549-1A22-4AB8-B6FA-1FD147AB1AC8}"/>
              </a:ext>
            </a:extLst>
          </p:cNvPr>
          <p:cNvSpPr/>
          <p:nvPr/>
        </p:nvSpPr>
        <p:spPr>
          <a:xfrm>
            <a:off x="5271617" y="4980472"/>
            <a:ext cx="200528" cy="305164"/>
          </a:xfrm>
          <a:prstGeom prst="rect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e</a:t>
            </a:r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104C2FB-1DAF-47CA-98DC-034212289DA5}"/>
              </a:ext>
            </a:extLst>
          </p:cNvPr>
          <p:cNvSpPr/>
          <p:nvPr/>
        </p:nvSpPr>
        <p:spPr>
          <a:xfrm>
            <a:off x="5476150" y="4980472"/>
            <a:ext cx="200528" cy="305164"/>
          </a:xfrm>
          <a:prstGeom prst="rect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f</a:t>
            </a:r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62F6CCB-1143-4846-9261-3C58B724D2A8}"/>
              </a:ext>
            </a:extLst>
          </p:cNvPr>
          <p:cNvSpPr/>
          <p:nvPr/>
        </p:nvSpPr>
        <p:spPr>
          <a:xfrm>
            <a:off x="5668665" y="4980472"/>
            <a:ext cx="200528" cy="305164"/>
          </a:xfrm>
          <a:prstGeom prst="rect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g</a:t>
            </a:r>
            <a:endParaRPr lang="en-US" dirty="0"/>
          </a:p>
        </p:txBody>
      </p:sp>
      <p:sp>
        <p:nvSpPr>
          <p:cNvPr id="40" name="Right Brace 39">
            <a:extLst>
              <a:ext uri="{FF2B5EF4-FFF2-40B4-BE49-F238E27FC236}">
                <a16:creationId xmlns:a16="http://schemas.microsoft.com/office/drawing/2014/main" id="{C1E975F9-23D8-4F32-9B45-77C2C50FB123}"/>
              </a:ext>
            </a:extLst>
          </p:cNvPr>
          <p:cNvSpPr/>
          <p:nvPr/>
        </p:nvSpPr>
        <p:spPr>
          <a:xfrm rot="16200000">
            <a:off x="5008934" y="3935625"/>
            <a:ext cx="304800" cy="1391676"/>
          </a:xfrm>
          <a:prstGeom prst="rightBrace">
            <a:avLst/>
          </a:prstGeom>
          <a:ln w="19050">
            <a:solidFill>
              <a:srgbClr val="0070C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F81C782-1563-4D4D-8773-80399DE73C57}"/>
              </a:ext>
            </a:extLst>
          </p:cNvPr>
          <p:cNvSpPr txBox="1"/>
          <p:nvPr/>
        </p:nvSpPr>
        <p:spPr>
          <a:xfrm>
            <a:off x="4779034" y="4005636"/>
            <a:ext cx="828136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CA" dirty="0" err="1"/>
              <a:t>m_size</a:t>
            </a:r>
            <a:endParaRPr lang="en-US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1813BD1-1BB7-4A10-B713-0693F868F3EA}"/>
              </a:ext>
            </a:extLst>
          </p:cNvPr>
          <p:cNvCxnSpPr/>
          <p:nvPr/>
        </p:nvCxnSpPr>
        <p:spPr>
          <a:xfrm>
            <a:off x="1967243" y="1593078"/>
            <a:ext cx="1787893" cy="1589034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A67CBCA-4EF4-46BE-83D2-7604C5FE8A15}"/>
              </a:ext>
            </a:extLst>
          </p:cNvPr>
          <p:cNvCxnSpPr/>
          <p:nvPr/>
        </p:nvCxnSpPr>
        <p:spPr>
          <a:xfrm flipV="1">
            <a:off x="1967243" y="1384930"/>
            <a:ext cx="1699670" cy="210622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84397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195072" y="243840"/>
            <a:ext cx="2121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A</a:t>
            </a:r>
            <a:r>
              <a:rPr lang="en-US" dirty="0"/>
              <a:t> is out, no problem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277025" y="3913325"/>
            <a:ext cx="1389888" cy="15361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2827590" y="4300902"/>
            <a:ext cx="248653" cy="2566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266116" y="4003579"/>
            <a:ext cx="913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m_data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2682088" y="4957873"/>
            <a:ext cx="788309" cy="3277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316654" y="4588542"/>
            <a:ext cx="913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m_size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218792" y="3491151"/>
            <a:ext cx="463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cxnSp>
        <p:nvCxnSpPr>
          <p:cNvPr id="28" name="Curved Connector 27"/>
          <p:cNvCxnSpPr>
            <a:cxnSpLocks/>
            <a:stCxn id="23" idx="6"/>
            <a:endCxn id="32" idx="1"/>
          </p:cNvCxnSpPr>
          <p:nvPr/>
        </p:nvCxnSpPr>
        <p:spPr>
          <a:xfrm>
            <a:off x="3076243" y="4429239"/>
            <a:ext cx="1389254" cy="70417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391D3CFC-24F6-4718-8041-ACAEBFFB7640}"/>
              </a:ext>
            </a:extLst>
          </p:cNvPr>
          <p:cNvSpPr/>
          <p:nvPr/>
        </p:nvSpPr>
        <p:spPr>
          <a:xfrm>
            <a:off x="4465497" y="4980836"/>
            <a:ext cx="200528" cy="305164"/>
          </a:xfrm>
          <a:prstGeom prst="rect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a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329DF41-2912-4FA6-AD92-F942E1134F08}"/>
              </a:ext>
            </a:extLst>
          </p:cNvPr>
          <p:cNvSpPr/>
          <p:nvPr/>
        </p:nvSpPr>
        <p:spPr>
          <a:xfrm>
            <a:off x="4670033" y="4980472"/>
            <a:ext cx="200528" cy="305164"/>
          </a:xfrm>
          <a:prstGeom prst="rect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b</a:t>
            </a:r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62D4B57-B557-400E-BB92-8F5B6EE99604}"/>
              </a:ext>
            </a:extLst>
          </p:cNvPr>
          <p:cNvSpPr/>
          <p:nvPr/>
        </p:nvSpPr>
        <p:spPr>
          <a:xfrm>
            <a:off x="4870561" y="4980472"/>
            <a:ext cx="200528" cy="305164"/>
          </a:xfrm>
          <a:prstGeom prst="rect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</a:t>
            </a:r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27D6AC9-A939-4D07-BEEB-14E60582BE85}"/>
              </a:ext>
            </a:extLst>
          </p:cNvPr>
          <p:cNvSpPr/>
          <p:nvPr/>
        </p:nvSpPr>
        <p:spPr>
          <a:xfrm>
            <a:off x="5075097" y="4980472"/>
            <a:ext cx="200528" cy="305164"/>
          </a:xfrm>
          <a:prstGeom prst="rect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d</a:t>
            </a:r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A08D549-1A22-4AB8-B6FA-1FD147AB1AC8}"/>
              </a:ext>
            </a:extLst>
          </p:cNvPr>
          <p:cNvSpPr/>
          <p:nvPr/>
        </p:nvSpPr>
        <p:spPr>
          <a:xfrm>
            <a:off x="5271617" y="4980472"/>
            <a:ext cx="200528" cy="305164"/>
          </a:xfrm>
          <a:prstGeom prst="rect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e</a:t>
            </a:r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104C2FB-1DAF-47CA-98DC-034212289DA5}"/>
              </a:ext>
            </a:extLst>
          </p:cNvPr>
          <p:cNvSpPr/>
          <p:nvPr/>
        </p:nvSpPr>
        <p:spPr>
          <a:xfrm>
            <a:off x="5476150" y="4980472"/>
            <a:ext cx="200528" cy="305164"/>
          </a:xfrm>
          <a:prstGeom prst="rect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f</a:t>
            </a:r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62F6CCB-1143-4846-9261-3C58B724D2A8}"/>
              </a:ext>
            </a:extLst>
          </p:cNvPr>
          <p:cNvSpPr/>
          <p:nvPr/>
        </p:nvSpPr>
        <p:spPr>
          <a:xfrm>
            <a:off x="5668665" y="4980472"/>
            <a:ext cx="200528" cy="305164"/>
          </a:xfrm>
          <a:prstGeom prst="rect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g</a:t>
            </a:r>
            <a:endParaRPr lang="en-US" dirty="0"/>
          </a:p>
        </p:txBody>
      </p:sp>
      <p:sp>
        <p:nvSpPr>
          <p:cNvPr id="40" name="Right Brace 39">
            <a:extLst>
              <a:ext uri="{FF2B5EF4-FFF2-40B4-BE49-F238E27FC236}">
                <a16:creationId xmlns:a16="http://schemas.microsoft.com/office/drawing/2014/main" id="{C1E975F9-23D8-4F32-9B45-77C2C50FB123}"/>
              </a:ext>
            </a:extLst>
          </p:cNvPr>
          <p:cNvSpPr/>
          <p:nvPr/>
        </p:nvSpPr>
        <p:spPr>
          <a:xfrm rot="16200000">
            <a:off x="5008934" y="3935625"/>
            <a:ext cx="304800" cy="1391676"/>
          </a:xfrm>
          <a:prstGeom prst="rightBrace">
            <a:avLst/>
          </a:prstGeom>
          <a:ln w="19050">
            <a:solidFill>
              <a:srgbClr val="0070C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F81C782-1563-4D4D-8773-80399DE73C57}"/>
              </a:ext>
            </a:extLst>
          </p:cNvPr>
          <p:cNvSpPr txBox="1"/>
          <p:nvPr/>
        </p:nvSpPr>
        <p:spPr>
          <a:xfrm>
            <a:off x="4779034" y="4005636"/>
            <a:ext cx="828136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CA" dirty="0" err="1"/>
              <a:t>m_size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220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560505" y="355983"/>
            <a:ext cx="3106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B is about to go out of scope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2277025" y="3913325"/>
            <a:ext cx="1389888" cy="15361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2827590" y="4300902"/>
            <a:ext cx="248653" cy="2566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266116" y="4003579"/>
            <a:ext cx="913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m_data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2682088" y="4957873"/>
            <a:ext cx="788309" cy="3277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316654" y="4588542"/>
            <a:ext cx="913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m_size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218792" y="3491151"/>
            <a:ext cx="463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cxnSp>
        <p:nvCxnSpPr>
          <p:cNvPr id="28" name="Curved Connector 27"/>
          <p:cNvCxnSpPr>
            <a:cxnSpLocks/>
            <a:stCxn id="23" idx="6"/>
            <a:endCxn id="32" idx="1"/>
          </p:cNvCxnSpPr>
          <p:nvPr/>
        </p:nvCxnSpPr>
        <p:spPr>
          <a:xfrm>
            <a:off x="3076243" y="4429239"/>
            <a:ext cx="1389254" cy="70417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391D3CFC-24F6-4718-8041-ACAEBFFB7640}"/>
              </a:ext>
            </a:extLst>
          </p:cNvPr>
          <p:cNvSpPr/>
          <p:nvPr/>
        </p:nvSpPr>
        <p:spPr>
          <a:xfrm>
            <a:off x="4465497" y="4980836"/>
            <a:ext cx="200528" cy="305164"/>
          </a:xfrm>
          <a:prstGeom prst="rect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a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329DF41-2912-4FA6-AD92-F942E1134F08}"/>
              </a:ext>
            </a:extLst>
          </p:cNvPr>
          <p:cNvSpPr/>
          <p:nvPr/>
        </p:nvSpPr>
        <p:spPr>
          <a:xfrm>
            <a:off x="4670033" y="4980472"/>
            <a:ext cx="200528" cy="305164"/>
          </a:xfrm>
          <a:prstGeom prst="rect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b</a:t>
            </a:r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62D4B57-B557-400E-BB92-8F5B6EE99604}"/>
              </a:ext>
            </a:extLst>
          </p:cNvPr>
          <p:cNvSpPr/>
          <p:nvPr/>
        </p:nvSpPr>
        <p:spPr>
          <a:xfrm>
            <a:off x="4870561" y="4980472"/>
            <a:ext cx="200528" cy="305164"/>
          </a:xfrm>
          <a:prstGeom prst="rect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</a:t>
            </a:r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27D6AC9-A939-4D07-BEEB-14E60582BE85}"/>
              </a:ext>
            </a:extLst>
          </p:cNvPr>
          <p:cNvSpPr/>
          <p:nvPr/>
        </p:nvSpPr>
        <p:spPr>
          <a:xfrm>
            <a:off x="5075097" y="4980472"/>
            <a:ext cx="200528" cy="305164"/>
          </a:xfrm>
          <a:prstGeom prst="rect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d</a:t>
            </a:r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A08D549-1A22-4AB8-B6FA-1FD147AB1AC8}"/>
              </a:ext>
            </a:extLst>
          </p:cNvPr>
          <p:cNvSpPr/>
          <p:nvPr/>
        </p:nvSpPr>
        <p:spPr>
          <a:xfrm>
            <a:off x="5271617" y="4980472"/>
            <a:ext cx="200528" cy="305164"/>
          </a:xfrm>
          <a:prstGeom prst="rect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e</a:t>
            </a:r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104C2FB-1DAF-47CA-98DC-034212289DA5}"/>
              </a:ext>
            </a:extLst>
          </p:cNvPr>
          <p:cNvSpPr/>
          <p:nvPr/>
        </p:nvSpPr>
        <p:spPr>
          <a:xfrm>
            <a:off x="5476150" y="4980472"/>
            <a:ext cx="200528" cy="305164"/>
          </a:xfrm>
          <a:prstGeom prst="rect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f</a:t>
            </a:r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62F6CCB-1143-4846-9261-3C58B724D2A8}"/>
              </a:ext>
            </a:extLst>
          </p:cNvPr>
          <p:cNvSpPr/>
          <p:nvPr/>
        </p:nvSpPr>
        <p:spPr>
          <a:xfrm>
            <a:off x="5668665" y="4980472"/>
            <a:ext cx="200528" cy="305164"/>
          </a:xfrm>
          <a:prstGeom prst="rect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g</a:t>
            </a:r>
            <a:endParaRPr lang="en-US" dirty="0"/>
          </a:p>
        </p:txBody>
      </p:sp>
      <p:sp>
        <p:nvSpPr>
          <p:cNvPr id="40" name="Right Brace 39">
            <a:extLst>
              <a:ext uri="{FF2B5EF4-FFF2-40B4-BE49-F238E27FC236}">
                <a16:creationId xmlns:a16="http://schemas.microsoft.com/office/drawing/2014/main" id="{C1E975F9-23D8-4F32-9B45-77C2C50FB123}"/>
              </a:ext>
            </a:extLst>
          </p:cNvPr>
          <p:cNvSpPr/>
          <p:nvPr/>
        </p:nvSpPr>
        <p:spPr>
          <a:xfrm rot="16200000">
            <a:off x="5008934" y="3935625"/>
            <a:ext cx="304800" cy="1391676"/>
          </a:xfrm>
          <a:prstGeom prst="rightBrace">
            <a:avLst/>
          </a:prstGeom>
          <a:ln w="19050">
            <a:solidFill>
              <a:srgbClr val="0070C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F81C782-1563-4D4D-8773-80399DE73C57}"/>
              </a:ext>
            </a:extLst>
          </p:cNvPr>
          <p:cNvSpPr txBox="1"/>
          <p:nvPr/>
        </p:nvSpPr>
        <p:spPr>
          <a:xfrm>
            <a:off x="4779034" y="4005636"/>
            <a:ext cx="828136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CA" dirty="0" err="1"/>
              <a:t>m_size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983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82368" y="1645920"/>
            <a:ext cx="1389888" cy="15361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732933" y="2033497"/>
            <a:ext cx="248653" cy="2566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080470" y="1985007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a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275462" y="198464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b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485534" y="198464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690070" y="198464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d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886590" y="198464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091123" y="198464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f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283638" y="198464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g</a:t>
            </a:r>
            <a:endParaRPr lang="en-US" dirty="0"/>
          </a:p>
        </p:txBody>
      </p:sp>
      <p:cxnSp>
        <p:nvCxnSpPr>
          <p:cNvPr id="13" name="Curved Connector 12"/>
          <p:cNvCxnSpPr>
            <a:stCxn id="5" idx="0"/>
            <a:endCxn id="6" idx="1"/>
          </p:cNvCxnSpPr>
          <p:nvPr/>
        </p:nvCxnSpPr>
        <p:spPr>
          <a:xfrm rot="16200000" flipH="1">
            <a:off x="3416819" y="1473938"/>
            <a:ext cx="104092" cy="1223210"/>
          </a:xfrm>
          <a:prstGeom prst="curvedConnector4">
            <a:avLst>
              <a:gd name="adj1" fmla="val -219613"/>
              <a:gd name="adj2" fmla="val 55082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Right Brace 13"/>
          <p:cNvSpPr/>
          <p:nvPr/>
        </p:nvSpPr>
        <p:spPr>
          <a:xfrm rot="16200000">
            <a:off x="4623907" y="939796"/>
            <a:ext cx="304800" cy="1391676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385271" y="1015598"/>
            <a:ext cx="906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m_size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171459" y="1736174"/>
            <a:ext cx="904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m_data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2587431" y="2690468"/>
            <a:ext cx="788309" cy="3277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221998" y="2321137"/>
            <a:ext cx="904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m_size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124135" y="1223746"/>
            <a:ext cx="463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277025" y="3913325"/>
            <a:ext cx="1389888" cy="15361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2827590" y="4300902"/>
            <a:ext cx="248653" cy="2566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266117" y="4003579"/>
            <a:ext cx="900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m_data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2682088" y="4957873"/>
            <a:ext cx="788309" cy="3277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316655" y="4588542"/>
            <a:ext cx="849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m_size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218792" y="3491151"/>
            <a:ext cx="463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A6980DD-82F6-4F8A-9AB7-B1EC9D8A1082}"/>
              </a:ext>
            </a:extLst>
          </p:cNvPr>
          <p:cNvSpPr/>
          <p:nvPr/>
        </p:nvSpPr>
        <p:spPr>
          <a:xfrm>
            <a:off x="4485535" y="4765167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x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7425E65-236A-4A5F-BA54-4FECA091D203}"/>
              </a:ext>
            </a:extLst>
          </p:cNvPr>
          <p:cNvSpPr/>
          <p:nvPr/>
        </p:nvSpPr>
        <p:spPr>
          <a:xfrm>
            <a:off x="4680527" y="476480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y</a:t>
            </a:r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A7A2CC1-F5B6-4E13-90A0-D9438E2B30BF}"/>
              </a:ext>
            </a:extLst>
          </p:cNvPr>
          <p:cNvSpPr/>
          <p:nvPr/>
        </p:nvSpPr>
        <p:spPr>
          <a:xfrm>
            <a:off x="4890599" y="476480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z</a:t>
            </a:r>
            <a:endParaRPr lang="en-US" dirty="0"/>
          </a:p>
        </p:txBody>
      </p:sp>
      <p:sp>
        <p:nvSpPr>
          <p:cNvPr id="39" name="Right Brace 38">
            <a:extLst>
              <a:ext uri="{FF2B5EF4-FFF2-40B4-BE49-F238E27FC236}">
                <a16:creationId xmlns:a16="http://schemas.microsoft.com/office/drawing/2014/main" id="{9D6AF0D8-6ADE-4B00-8D80-847B5D12B6C7}"/>
              </a:ext>
            </a:extLst>
          </p:cNvPr>
          <p:cNvSpPr/>
          <p:nvPr/>
        </p:nvSpPr>
        <p:spPr>
          <a:xfrm rot="16200000">
            <a:off x="4633926" y="4115002"/>
            <a:ext cx="304800" cy="601584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B5A5153-01C8-4CB5-9ACB-38BD82E0747C}"/>
              </a:ext>
            </a:extLst>
          </p:cNvPr>
          <p:cNvSpPr txBox="1"/>
          <p:nvPr/>
        </p:nvSpPr>
        <p:spPr>
          <a:xfrm>
            <a:off x="4385271" y="3859926"/>
            <a:ext cx="906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m_size</a:t>
            </a:r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D96B13A-92C9-4B81-87A0-63F007ACADFC}"/>
              </a:ext>
            </a:extLst>
          </p:cNvPr>
          <p:cNvSpPr txBox="1"/>
          <p:nvPr/>
        </p:nvSpPr>
        <p:spPr>
          <a:xfrm>
            <a:off x="195072" y="243840"/>
            <a:ext cx="1772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 = A;</a:t>
            </a:r>
          </a:p>
        </p:txBody>
      </p:sp>
      <p:cxnSp>
        <p:nvCxnSpPr>
          <p:cNvPr id="36" name="Curved Connector 27">
            <a:extLst>
              <a:ext uri="{FF2B5EF4-FFF2-40B4-BE49-F238E27FC236}">
                <a16:creationId xmlns:a16="http://schemas.microsoft.com/office/drawing/2014/main" id="{78BE3956-E43F-4894-BB87-4F518F4E70C1}"/>
              </a:ext>
            </a:extLst>
          </p:cNvPr>
          <p:cNvCxnSpPr>
            <a:cxnSpLocks/>
          </p:cNvCxnSpPr>
          <p:nvPr/>
        </p:nvCxnSpPr>
        <p:spPr>
          <a:xfrm>
            <a:off x="3076243" y="4429239"/>
            <a:ext cx="1409292" cy="48851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35468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560505" y="355983"/>
            <a:ext cx="3106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B is about to go out of scope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2277025" y="3913325"/>
            <a:ext cx="1389888" cy="15361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2827590" y="4300902"/>
            <a:ext cx="248653" cy="2566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266116" y="4003579"/>
            <a:ext cx="913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m_data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2682088" y="4957873"/>
            <a:ext cx="788309" cy="3277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316654" y="4588542"/>
            <a:ext cx="913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m_size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218792" y="3491151"/>
            <a:ext cx="463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cxnSp>
        <p:nvCxnSpPr>
          <p:cNvPr id="28" name="Curved Connector 27"/>
          <p:cNvCxnSpPr>
            <a:cxnSpLocks/>
            <a:stCxn id="23" idx="6"/>
            <a:endCxn id="32" idx="1"/>
          </p:cNvCxnSpPr>
          <p:nvPr/>
        </p:nvCxnSpPr>
        <p:spPr>
          <a:xfrm>
            <a:off x="3076243" y="4429239"/>
            <a:ext cx="1389254" cy="70417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391D3CFC-24F6-4718-8041-ACAEBFFB7640}"/>
              </a:ext>
            </a:extLst>
          </p:cNvPr>
          <p:cNvSpPr/>
          <p:nvPr/>
        </p:nvSpPr>
        <p:spPr>
          <a:xfrm>
            <a:off x="4465497" y="4980836"/>
            <a:ext cx="200528" cy="305164"/>
          </a:xfrm>
          <a:prstGeom prst="rect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a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329DF41-2912-4FA6-AD92-F942E1134F08}"/>
              </a:ext>
            </a:extLst>
          </p:cNvPr>
          <p:cNvSpPr/>
          <p:nvPr/>
        </p:nvSpPr>
        <p:spPr>
          <a:xfrm>
            <a:off x="4670033" y="4980472"/>
            <a:ext cx="200528" cy="305164"/>
          </a:xfrm>
          <a:prstGeom prst="rect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b</a:t>
            </a:r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62D4B57-B557-400E-BB92-8F5B6EE99604}"/>
              </a:ext>
            </a:extLst>
          </p:cNvPr>
          <p:cNvSpPr/>
          <p:nvPr/>
        </p:nvSpPr>
        <p:spPr>
          <a:xfrm>
            <a:off x="4870561" y="4980472"/>
            <a:ext cx="200528" cy="305164"/>
          </a:xfrm>
          <a:prstGeom prst="rect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</a:t>
            </a:r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27D6AC9-A939-4D07-BEEB-14E60582BE85}"/>
              </a:ext>
            </a:extLst>
          </p:cNvPr>
          <p:cNvSpPr/>
          <p:nvPr/>
        </p:nvSpPr>
        <p:spPr>
          <a:xfrm>
            <a:off x="5075097" y="4980472"/>
            <a:ext cx="200528" cy="305164"/>
          </a:xfrm>
          <a:prstGeom prst="rect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d</a:t>
            </a:r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A08D549-1A22-4AB8-B6FA-1FD147AB1AC8}"/>
              </a:ext>
            </a:extLst>
          </p:cNvPr>
          <p:cNvSpPr/>
          <p:nvPr/>
        </p:nvSpPr>
        <p:spPr>
          <a:xfrm>
            <a:off x="5271617" y="4980472"/>
            <a:ext cx="200528" cy="305164"/>
          </a:xfrm>
          <a:prstGeom prst="rect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e</a:t>
            </a:r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104C2FB-1DAF-47CA-98DC-034212289DA5}"/>
              </a:ext>
            </a:extLst>
          </p:cNvPr>
          <p:cNvSpPr/>
          <p:nvPr/>
        </p:nvSpPr>
        <p:spPr>
          <a:xfrm>
            <a:off x="5476150" y="4980472"/>
            <a:ext cx="200528" cy="305164"/>
          </a:xfrm>
          <a:prstGeom prst="rect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f</a:t>
            </a:r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62F6CCB-1143-4846-9261-3C58B724D2A8}"/>
              </a:ext>
            </a:extLst>
          </p:cNvPr>
          <p:cNvSpPr/>
          <p:nvPr/>
        </p:nvSpPr>
        <p:spPr>
          <a:xfrm>
            <a:off x="5668665" y="4980472"/>
            <a:ext cx="200528" cy="305164"/>
          </a:xfrm>
          <a:prstGeom prst="rect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g</a:t>
            </a:r>
            <a:endParaRPr lang="en-US" dirty="0"/>
          </a:p>
        </p:txBody>
      </p:sp>
      <p:sp>
        <p:nvSpPr>
          <p:cNvPr id="40" name="Right Brace 39">
            <a:extLst>
              <a:ext uri="{FF2B5EF4-FFF2-40B4-BE49-F238E27FC236}">
                <a16:creationId xmlns:a16="http://schemas.microsoft.com/office/drawing/2014/main" id="{C1E975F9-23D8-4F32-9B45-77C2C50FB123}"/>
              </a:ext>
            </a:extLst>
          </p:cNvPr>
          <p:cNvSpPr/>
          <p:nvPr/>
        </p:nvSpPr>
        <p:spPr>
          <a:xfrm rot="16200000">
            <a:off x="5008934" y="3935625"/>
            <a:ext cx="304800" cy="1391676"/>
          </a:xfrm>
          <a:prstGeom prst="rightBrace">
            <a:avLst/>
          </a:prstGeom>
          <a:ln w="19050">
            <a:solidFill>
              <a:srgbClr val="0070C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F81C782-1563-4D4D-8773-80399DE73C57}"/>
              </a:ext>
            </a:extLst>
          </p:cNvPr>
          <p:cNvSpPr txBox="1"/>
          <p:nvPr/>
        </p:nvSpPr>
        <p:spPr>
          <a:xfrm>
            <a:off x="4779034" y="4005636"/>
            <a:ext cx="828136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CA" dirty="0" err="1"/>
              <a:t>m_size</a:t>
            </a:r>
            <a:endParaRPr lang="en-US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1276D39-799B-47B9-BFD6-5C787045D6A9}"/>
              </a:ext>
            </a:extLst>
          </p:cNvPr>
          <p:cNvCxnSpPr/>
          <p:nvPr/>
        </p:nvCxnSpPr>
        <p:spPr>
          <a:xfrm>
            <a:off x="4565516" y="4372911"/>
            <a:ext cx="1419004" cy="1407039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724B7ED-A88E-4B12-B359-CE92F725FE1F}"/>
              </a:ext>
            </a:extLst>
          </p:cNvPr>
          <p:cNvCxnSpPr/>
          <p:nvPr/>
        </p:nvCxnSpPr>
        <p:spPr>
          <a:xfrm flipV="1">
            <a:off x="4714150" y="4372911"/>
            <a:ext cx="1270370" cy="1407039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3C0D4DC-399F-4A16-B206-99DDF578AD26}"/>
              </a:ext>
            </a:extLst>
          </p:cNvPr>
          <p:cNvSpPr txBox="1"/>
          <p:nvPr/>
        </p:nvSpPr>
        <p:spPr>
          <a:xfrm>
            <a:off x="6258045" y="4449235"/>
            <a:ext cx="1539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Destructor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30" name="Curved Connector 41">
            <a:extLst>
              <a:ext uri="{FF2B5EF4-FFF2-40B4-BE49-F238E27FC236}">
                <a16:creationId xmlns:a16="http://schemas.microsoft.com/office/drawing/2014/main" id="{1DAA9A57-6AD5-4C82-8A23-4A4E65C9E358}"/>
              </a:ext>
            </a:extLst>
          </p:cNvPr>
          <p:cNvCxnSpPr>
            <a:stCxn id="29" idx="0"/>
          </p:cNvCxnSpPr>
          <p:nvPr/>
        </p:nvCxnSpPr>
        <p:spPr>
          <a:xfrm rot="16200000" flipH="1" flipV="1">
            <a:off x="6506089" y="3927666"/>
            <a:ext cx="1" cy="1043138"/>
          </a:xfrm>
          <a:prstGeom prst="curvedConnector4">
            <a:avLst>
              <a:gd name="adj1" fmla="val -22860000000"/>
              <a:gd name="adj2" fmla="val 86889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80181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560505" y="355983"/>
            <a:ext cx="3106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B is about to go out of scope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2277025" y="3913325"/>
            <a:ext cx="1389888" cy="15361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2827590" y="4300902"/>
            <a:ext cx="248653" cy="2566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266116" y="4003579"/>
            <a:ext cx="913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m_data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2682088" y="4957873"/>
            <a:ext cx="788309" cy="3277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316654" y="4588542"/>
            <a:ext cx="913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m_size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218792" y="3491151"/>
            <a:ext cx="463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cxnSp>
        <p:nvCxnSpPr>
          <p:cNvPr id="28" name="Curved Connector 27"/>
          <p:cNvCxnSpPr>
            <a:cxnSpLocks/>
            <a:stCxn id="23" idx="6"/>
          </p:cNvCxnSpPr>
          <p:nvPr/>
        </p:nvCxnSpPr>
        <p:spPr>
          <a:xfrm>
            <a:off x="3076243" y="4429239"/>
            <a:ext cx="1389254" cy="70417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19BE0D61-E84F-4EC3-BA82-5D91E29669C7}"/>
              </a:ext>
            </a:extLst>
          </p:cNvPr>
          <p:cNvSpPr txBox="1"/>
          <p:nvPr/>
        </p:nvSpPr>
        <p:spPr>
          <a:xfrm>
            <a:off x="4396950" y="4898370"/>
            <a:ext cx="828136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CA" dirty="0"/>
              <a:t>????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7442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897236" y="364610"/>
            <a:ext cx="3106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B goes out of scope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2277025" y="3913325"/>
            <a:ext cx="1389888" cy="15361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2827590" y="4300902"/>
            <a:ext cx="248653" cy="2566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266116" y="4003579"/>
            <a:ext cx="913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m_data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2682088" y="4957873"/>
            <a:ext cx="788309" cy="3277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316654" y="4588542"/>
            <a:ext cx="913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m_size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218792" y="3491151"/>
            <a:ext cx="463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cxnSp>
        <p:nvCxnSpPr>
          <p:cNvPr id="28" name="Curved Connector 27"/>
          <p:cNvCxnSpPr>
            <a:cxnSpLocks/>
            <a:stCxn id="23" idx="6"/>
          </p:cNvCxnSpPr>
          <p:nvPr/>
        </p:nvCxnSpPr>
        <p:spPr>
          <a:xfrm>
            <a:off x="3076243" y="4429239"/>
            <a:ext cx="1389254" cy="70417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19BE0D61-E84F-4EC3-BA82-5D91E29669C7}"/>
              </a:ext>
            </a:extLst>
          </p:cNvPr>
          <p:cNvSpPr txBox="1"/>
          <p:nvPr/>
        </p:nvSpPr>
        <p:spPr>
          <a:xfrm>
            <a:off x="4396950" y="4898370"/>
            <a:ext cx="828136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CA" dirty="0"/>
              <a:t>????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AC536B6-E8D5-49CA-A723-C6B9A35CF00D}"/>
              </a:ext>
            </a:extLst>
          </p:cNvPr>
          <p:cNvCxnSpPr/>
          <p:nvPr/>
        </p:nvCxnSpPr>
        <p:spPr>
          <a:xfrm>
            <a:off x="2022737" y="3965342"/>
            <a:ext cx="1787893" cy="1589034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EC2ACB1-F19D-498D-94DD-628708844ADE}"/>
              </a:ext>
            </a:extLst>
          </p:cNvPr>
          <p:cNvCxnSpPr/>
          <p:nvPr/>
        </p:nvCxnSpPr>
        <p:spPr>
          <a:xfrm flipV="1">
            <a:off x="2022737" y="3757194"/>
            <a:ext cx="1699670" cy="210622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54832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897236" y="364610"/>
            <a:ext cx="3106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B is out</a:t>
            </a:r>
            <a:endParaRPr lang="en-US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B431B499-CF40-4F54-B858-30B02F4406B3}"/>
              </a:ext>
            </a:extLst>
          </p:cNvPr>
          <p:cNvSpPr/>
          <p:nvPr/>
        </p:nvSpPr>
        <p:spPr>
          <a:xfrm>
            <a:off x="4295955" y="1811547"/>
            <a:ext cx="3588588" cy="3398808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66A0515-DADF-4DEF-9B9E-14A23AE40980}"/>
              </a:ext>
            </a:extLst>
          </p:cNvPr>
          <p:cNvSpPr/>
          <p:nvPr/>
        </p:nvSpPr>
        <p:spPr>
          <a:xfrm>
            <a:off x="5193101" y="2553419"/>
            <a:ext cx="681487" cy="1078302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653CD35-C4A1-480A-A739-A0B2D10EAEA9}"/>
              </a:ext>
            </a:extLst>
          </p:cNvPr>
          <p:cNvSpPr/>
          <p:nvPr/>
        </p:nvSpPr>
        <p:spPr>
          <a:xfrm>
            <a:off x="6430990" y="2553419"/>
            <a:ext cx="681487" cy="1078302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2674A5-44F8-4C0E-89B6-890FF503791A}"/>
              </a:ext>
            </a:extLst>
          </p:cNvPr>
          <p:cNvSpPr/>
          <p:nvPr/>
        </p:nvSpPr>
        <p:spPr>
          <a:xfrm>
            <a:off x="5486395" y="2945921"/>
            <a:ext cx="345057" cy="6297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85DF44F-390B-4D0C-95DC-87289052A753}"/>
              </a:ext>
            </a:extLst>
          </p:cNvPr>
          <p:cNvSpPr/>
          <p:nvPr/>
        </p:nvSpPr>
        <p:spPr>
          <a:xfrm>
            <a:off x="6446809" y="2945921"/>
            <a:ext cx="345057" cy="6297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c 4">
            <a:extLst>
              <a:ext uri="{FF2B5EF4-FFF2-40B4-BE49-F238E27FC236}">
                <a16:creationId xmlns:a16="http://schemas.microsoft.com/office/drawing/2014/main" id="{5D998ED2-D83E-4772-AEB5-B02CC266C5D3}"/>
              </a:ext>
            </a:extLst>
          </p:cNvPr>
          <p:cNvSpPr/>
          <p:nvPr/>
        </p:nvSpPr>
        <p:spPr>
          <a:xfrm flipV="1">
            <a:off x="5193101" y="3575649"/>
            <a:ext cx="1768416" cy="935966"/>
          </a:xfrm>
          <a:prstGeom prst="arc">
            <a:avLst>
              <a:gd name="adj1" fmla="val 11065486"/>
              <a:gd name="adj2" fmla="val 0"/>
            </a:avLst>
          </a:prstGeom>
          <a:noFill/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957DCAB-D70B-415C-964D-BE0F74129D94}"/>
              </a:ext>
            </a:extLst>
          </p:cNvPr>
          <p:cNvSpPr txBox="1"/>
          <p:nvPr/>
        </p:nvSpPr>
        <p:spPr>
          <a:xfrm>
            <a:off x="4317298" y="1062870"/>
            <a:ext cx="42590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b="1" dirty="0">
                <a:solidFill>
                  <a:srgbClr val="00B050"/>
                </a:solidFill>
              </a:rPr>
              <a:t>No Memory Leak!!!!</a:t>
            </a:r>
            <a:endParaRPr lang="en-US" sz="32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0331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82368" y="1645920"/>
            <a:ext cx="1389888" cy="15361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732933" y="2033497"/>
            <a:ext cx="248653" cy="2566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080470" y="1985007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a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275462" y="198464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b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485534" y="198464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690070" y="198464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d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886590" y="198464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091123" y="198464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f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283638" y="198464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g</a:t>
            </a:r>
            <a:endParaRPr lang="en-US" dirty="0"/>
          </a:p>
        </p:txBody>
      </p:sp>
      <p:cxnSp>
        <p:nvCxnSpPr>
          <p:cNvPr id="13" name="Curved Connector 12"/>
          <p:cNvCxnSpPr>
            <a:stCxn id="5" idx="0"/>
            <a:endCxn id="6" idx="1"/>
          </p:cNvCxnSpPr>
          <p:nvPr/>
        </p:nvCxnSpPr>
        <p:spPr>
          <a:xfrm rot="16200000" flipH="1">
            <a:off x="3416819" y="1473938"/>
            <a:ext cx="104092" cy="1223210"/>
          </a:xfrm>
          <a:prstGeom prst="curvedConnector4">
            <a:avLst>
              <a:gd name="adj1" fmla="val -219613"/>
              <a:gd name="adj2" fmla="val 55082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Right Brace 13"/>
          <p:cNvSpPr/>
          <p:nvPr/>
        </p:nvSpPr>
        <p:spPr>
          <a:xfrm rot="16200000">
            <a:off x="4623907" y="939796"/>
            <a:ext cx="304800" cy="1391676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385271" y="1015598"/>
            <a:ext cx="906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m_size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171459" y="1736174"/>
            <a:ext cx="904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m_data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2587431" y="2690468"/>
            <a:ext cx="788309" cy="3277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221998" y="2321137"/>
            <a:ext cx="904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m_size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124135" y="1223746"/>
            <a:ext cx="463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277025" y="3913325"/>
            <a:ext cx="1389888" cy="15361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2827590" y="4300902"/>
            <a:ext cx="248653" cy="2566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266117" y="4003579"/>
            <a:ext cx="900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m_data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2682088" y="4957873"/>
            <a:ext cx="788309" cy="3277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316655" y="4588542"/>
            <a:ext cx="849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m_size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218792" y="3491151"/>
            <a:ext cx="463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A6980DD-82F6-4F8A-9AB7-B1EC9D8A1082}"/>
              </a:ext>
            </a:extLst>
          </p:cNvPr>
          <p:cNvSpPr/>
          <p:nvPr/>
        </p:nvSpPr>
        <p:spPr>
          <a:xfrm>
            <a:off x="4485535" y="4765167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x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7425E65-236A-4A5F-BA54-4FECA091D203}"/>
              </a:ext>
            </a:extLst>
          </p:cNvPr>
          <p:cNvSpPr/>
          <p:nvPr/>
        </p:nvSpPr>
        <p:spPr>
          <a:xfrm>
            <a:off x="4680527" y="476480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y</a:t>
            </a:r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A7A2CC1-F5B6-4E13-90A0-D9438E2B30BF}"/>
              </a:ext>
            </a:extLst>
          </p:cNvPr>
          <p:cNvSpPr/>
          <p:nvPr/>
        </p:nvSpPr>
        <p:spPr>
          <a:xfrm>
            <a:off x="4890599" y="476480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z</a:t>
            </a:r>
            <a:endParaRPr lang="en-US" dirty="0"/>
          </a:p>
        </p:txBody>
      </p:sp>
      <p:sp>
        <p:nvSpPr>
          <p:cNvPr id="39" name="Right Brace 38">
            <a:extLst>
              <a:ext uri="{FF2B5EF4-FFF2-40B4-BE49-F238E27FC236}">
                <a16:creationId xmlns:a16="http://schemas.microsoft.com/office/drawing/2014/main" id="{9D6AF0D8-6ADE-4B00-8D80-847B5D12B6C7}"/>
              </a:ext>
            </a:extLst>
          </p:cNvPr>
          <p:cNvSpPr/>
          <p:nvPr/>
        </p:nvSpPr>
        <p:spPr>
          <a:xfrm rot="16200000">
            <a:off x="4633926" y="4115002"/>
            <a:ext cx="304800" cy="601584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B5A5153-01C8-4CB5-9ACB-38BD82E0747C}"/>
              </a:ext>
            </a:extLst>
          </p:cNvPr>
          <p:cNvSpPr txBox="1"/>
          <p:nvPr/>
        </p:nvSpPr>
        <p:spPr>
          <a:xfrm>
            <a:off x="4385271" y="3859926"/>
            <a:ext cx="906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m_size</a:t>
            </a:r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D96B13A-92C9-4B81-87A0-63F007ACADFC}"/>
              </a:ext>
            </a:extLst>
          </p:cNvPr>
          <p:cNvSpPr txBox="1"/>
          <p:nvPr/>
        </p:nvSpPr>
        <p:spPr>
          <a:xfrm>
            <a:off x="195072" y="243840"/>
            <a:ext cx="1772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 = A;</a:t>
            </a:r>
          </a:p>
        </p:txBody>
      </p:sp>
      <p:cxnSp>
        <p:nvCxnSpPr>
          <p:cNvPr id="36" name="Curved Connector 27">
            <a:extLst>
              <a:ext uri="{FF2B5EF4-FFF2-40B4-BE49-F238E27FC236}">
                <a16:creationId xmlns:a16="http://schemas.microsoft.com/office/drawing/2014/main" id="{78BE3956-E43F-4894-BB87-4F518F4E70C1}"/>
              </a:ext>
            </a:extLst>
          </p:cNvPr>
          <p:cNvCxnSpPr>
            <a:cxnSpLocks/>
          </p:cNvCxnSpPr>
          <p:nvPr/>
        </p:nvCxnSpPr>
        <p:spPr>
          <a:xfrm>
            <a:off x="3076243" y="4429239"/>
            <a:ext cx="1409292" cy="48851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C0D0AB9C-E8FC-4CB2-B253-AD8F090BB8E3}"/>
              </a:ext>
            </a:extLst>
          </p:cNvPr>
          <p:cNvSpPr txBox="1"/>
          <p:nvPr/>
        </p:nvSpPr>
        <p:spPr>
          <a:xfrm>
            <a:off x="3888962" y="3418886"/>
            <a:ext cx="1898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rgbClr val="FF0000"/>
                </a:solidFill>
              </a:rPr>
              <a:t>d</a:t>
            </a:r>
            <a:r>
              <a:rPr lang="en-US" b="1" dirty="0" err="1">
                <a:solidFill>
                  <a:srgbClr val="FF0000"/>
                </a:solidFill>
              </a:rPr>
              <a:t>elete</a:t>
            </a:r>
            <a:r>
              <a:rPr lang="en-US" b="1" dirty="0">
                <a:solidFill>
                  <a:srgbClr val="FF0000"/>
                </a:solidFill>
              </a:rPr>
              <a:t>[] </a:t>
            </a:r>
            <a:r>
              <a:rPr lang="en-US" b="1" dirty="0" err="1">
                <a:solidFill>
                  <a:srgbClr val="FF0000"/>
                </a:solidFill>
              </a:rPr>
              <a:t>m_data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B242737-4571-4FE8-844F-EA1B6320DF82}"/>
              </a:ext>
            </a:extLst>
          </p:cNvPr>
          <p:cNvCxnSpPr/>
          <p:nvPr/>
        </p:nvCxnSpPr>
        <p:spPr>
          <a:xfrm>
            <a:off x="4040995" y="4128130"/>
            <a:ext cx="1419004" cy="1407039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525E268-22AA-4ABB-8D3E-30FFA37D19CA}"/>
              </a:ext>
            </a:extLst>
          </p:cNvPr>
          <p:cNvCxnSpPr/>
          <p:nvPr/>
        </p:nvCxnSpPr>
        <p:spPr>
          <a:xfrm flipV="1">
            <a:off x="4189629" y="4128130"/>
            <a:ext cx="1270370" cy="1407039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2139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82368" y="1645920"/>
            <a:ext cx="1389888" cy="15361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732933" y="2033497"/>
            <a:ext cx="248653" cy="2566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080470" y="1985007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a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275462" y="198464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b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485534" y="198464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690070" y="198464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d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886590" y="198464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091123" y="198464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f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283638" y="198464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g</a:t>
            </a:r>
            <a:endParaRPr lang="en-US" dirty="0"/>
          </a:p>
        </p:txBody>
      </p:sp>
      <p:cxnSp>
        <p:nvCxnSpPr>
          <p:cNvPr id="13" name="Curved Connector 12"/>
          <p:cNvCxnSpPr>
            <a:stCxn id="5" idx="0"/>
            <a:endCxn id="6" idx="1"/>
          </p:cNvCxnSpPr>
          <p:nvPr/>
        </p:nvCxnSpPr>
        <p:spPr>
          <a:xfrm rot="16200000" flipH="1">
            <a:off x="3416819" y="1473938"/>
            <a:ext cx="104092" cy="1223210"/>
          </a:xfrm>
          <a:prstGeom prst="curvedConnector4">
            <a:avLst>
              <a:gd name="adj1" fmla="val -219613"/>
              <a:gd name="adj2" fmla="val 55082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Right Brace 13"/>
          <p:cNvSpPr/>
          <p:nvPr/>
        </p:nvSpPr>
        <p:spPr>
          <a:xfrm rot="16200000">
            <a:off x="4623907" y="939796"/>
            <a:ext cx="304800" cy="1391676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385271" y="1015598"/>
            <a:ext cx="906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m_size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171459" y="1736174"/>
            <a:ext cx="904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m_data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2587431" y="2690468"/>
            <a:ext cx="788309" cy="3277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221998" y="2321137"/>
            <a:ext cx="904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m_size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124135" y="1223746"/>
            <a:ext cx="463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277025" y="3913325"/>
            <a:ext cx="1389888" cy="15361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2827590" y="4300902"/>
            <a:ext cx="248653" cy="2566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266117" y="4003579"/>
            <a:ext cx="900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m_data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2682088" y="4957873"/>
            <a:ext cx="788309" cy="3277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316655" y="4588542"/>
            <a:ext cx="849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m_size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218792" y="3491151"/>
            <a:ext cx="463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cxnSp>
        <p:nvCxnSpPr>
          <p:cNvPr id="28" name="Curved Connector 27"/>
          <p:cNvCxnSpPr>
            <a:stCxn id="23" idx="6"/>
          </p:cNvCxnSpPr>
          <p:nvPr/>
        </p:nvCxnSpPr>
        <p:spPr>
          <a:xfrm>
            <a:off x="3076243" y="4429239"/>
            <a:ext cx="1091652" cy="337537"/>
          </a:xfrm>
          <a:prstGeom prst="curvedConnector3">
            <a:avLst>
              <a:gd name="adj1" fmla="val 108076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1B5A5153-01C8-4CB5-9ACB-38BD82E0747C}"/>
              </a:ext>
            </a:extLst>
          </p:cNvPr>
          <p:cNvSpPr txBox="1"/>
          <p:nvPr/>
        </p:nvSpPr>
        <p:spPr>
          <a:xfrm>
            <a:off x="3816425" y="4677659"/>
            <a:ext cx="906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??????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D96B13A-92C9-4B81-87A0-63F007ACADFC}"/>
              </a:ext>
            </a:extLst>
          </p:cNvPr>
          <p:cNvSpPr txBox="1"/>
          <p:nvPr/>
        </p:nvSpPr>
        <p:spPr>
          <a:xfrm>
            <a:off x="195072" y="243840"/>
            <a:ext cx="1772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 = A;</a:t>
            </a:r>
          </a:p>
        </p:txBody>
      </p:sp>
    </p:spTree>
    <p:extLst>
      <p:ext uri="{BB962C8B-B14F-4D97-AF65-F5344CB8AC3E}">
        <p14:creationId xmlns:p14="http://schemas.microsoft.com/office/powerpoint/2010/main" val="3640806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82368" y="1645920"/>
            <a:ext cx="1389888" cy="15361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732933" y="2033497"/>
            <a:ext cx="248653" cy="2566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080470" y="1985007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a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285006" y="198464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b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485534" y="198464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690070" y="198464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d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886590" y="198464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091123" y="198464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f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283638" y="198464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g</a:t>
            </a:r>
            <a:endParaRPr lang="en-US" dirty="0"/>
          </a:p>
        </p:txBody>
      </p:sp>
      <p:cxnSp>
        <p:nvCxnSpPr>
          <p:cNvPr id="13" name="Curved Connector 12"/>
          <p:cNvCxnSpPr>
            <a:stCxn id="5" idx="0"/>
            <a:endCxn id="6" idx="1"/>
          </p:cNvCxnSpPr>
          <p:nvPr/>
        </p:nvCxnSpPr>
        <p:spPr>
          <a:xfrm rot="16200000" flipH="1">
            <a:off x="3416819" y="1473938"/>
            <a:ext cx="104092" cy="1223210"/>
          </a:xfrm>
          <a:prstGeom prst="curvedConnector4">
            <a:avLst>
              <a:gd name="adj1" fmla="val -219613"/>
              <a:gd name="adj2" fmla="val 55082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Right Brace 13"/>
          <p:cNvSpPr/>
          <p:nvPr/>
        </p:nvSpPr>
        <p:spPr>
          <a:xfrm rot="16200000">
            <a:off x="4623907" y="939796"/>
            <a:ext cx="304800" cy="1391676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385271" y="1015598"/>
            <a:ext cx="906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m_size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171459" y="1736174"/>
            <a:ext cx="904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m_data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2587431" y="2690468"/>
            <a:ext cx="788309" cy="3277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221998" y="2321137"/>
            <a:ext cx="854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m_size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95072" y="243840"/>
            <a:ext cx="1772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 = A;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124135" y="1223746"/>
            <a:ext cx="463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277025" y="3913325"/>
            <a:ext cx="1389888" cy="15361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2827590" y="4300902"/>
            <a:ext cx="248653" cy="2566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266116" y="4003579"/>
            <a:ext cx="913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m_data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2682088" y="4957873"/>
            <a:ext cx="788309" cy="3277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316654" y="4588542"/>
            <a:ext cx="913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m_size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218792" y="3491151"/>
            <a:ext cx="463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cxnSp>
        <p:nvCxnSpPr>
          <p:cNvPr id="28" name="Curved Connector 27"/>
          <p:cNvCxnSpPr>
            <a:cxnSpLocks/>
            <a:stCxn id="23" idx="6"/>
            <a:endCxn id="32" idx="1"/>
          </p:cNvCxnSpPr>
          <p:nvPr/>
        </p:nvCxnSpPr>
        <p:spPr>
          <a:xfrm>
            <a:off x="3076243" y="4429239"/>
            <a:ext cx="1389254" cy="70417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391D3CFC-24F6-4718-8041-ACAEBFFB7640}"/>
              </a:ext>
            </a:extLst>
          </p:cNvPr>
          <p:cNvSpPr/>
          <p:nvPr/>
        </p:nvSpPr>
        <p:spPr>
          <a:xfrm>
            <a:off x="4465497" y="4980836"/>
            <a:ext cx="200528" cy="305164"/>
          </a:xfrm>
          <a:prstGeom prst="rect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329DF41-2912-4FA6-AD92-F942E1134F08}"/>
              </a:ext>
            </a:extLst>
          </p:cNvPr>
          <p:cNvSpPr/>
          <p:nvPr/>
        </p:nvSpPr>
        <p:spPr>
          <a:xfrm>
            <a:off x="4670033" y="4980472"/>
            <a:ext cx="200528" cy="305164"/>
          </a:xfrm>
          <a:prstGeom prst="rect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62D4B57-B557-400E-BB92-8F5B6EE99604}"/>
              </a:ext>
            </a:extLst>
          </p:cNvPr>
          <p:cNvSpPr/>
          <p:nvPr/>
        </p:nvSpPr>
        <p:spPr>
          <a:xfrm>
            <a:off x="4870561" y="4980472"/>
            <a:ext cx="200528" cy="305164"/>
          </a:xfrm>
          <a:prstGeom prst="rect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27D6AC9-A939-4D07-BEEB-14E60582BE85}"/>
              </a:ext>
            </a:extLst>
          </p:cNvPr>
          <p:cNvSpPr/>
          <p:nvPr/>
        </p:nvSpPr>
        <p:spPr>
          <a:xfrm>
            <a:off x="5075097" y="4980472"/>
            <a:ext cx="200528" cy="305164"/>
          </a:xfrm>
          <a:prstGeom prst="rect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A08D549-1A22-4AB8-B6FA-1FD147AB1AC8}"/>
              </a:ext>
            </a:extLst>
          </p:cNvPr>
          <p:cNvSpPr/>
          <p:nvPr/>
        </p:nvSpPr>
        <p:spPr>
          <a:xfrm>
            <a:off x="5271617" y="4980472"/>
            <a:ext cx="200528" cy="305164"/>
          </a:xfrm>
          <a:prstGeom prst="rect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104C2FB-1DAF-47CA-98DC-034212289DA5}"/>
              </a:ext>
            </a:extLst>
          </p:cNvPr>
          <p:cNvSpPr/>
          <p:nvPr/>
        </p:nvSpPr>
        <p:spPr>
          <a:xfrm>
            <a:off x="5476150" y="4980472"/>
            <a:ext cx="200528" cy="305164"/>
          </a:xfrm>
          <a:prstGeom prst="rect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62F6CCB-1143-4846-9261-3C58B724D2A8}"/>
              </a:ext>
            </a:extLst>
          </p:cNvPr>
          <p:cNvSpPr/>
          <p:nvPr/>
        </p:nvSpPr>
        <p:spPr>
          <a:xfrm>
            <a:off x="5668665" y="4980472"/>
            <a:ext cx="200528" cy="305164"/>
          </a:xfrm>
          <a:prstGeom prst="rect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ight Brace 39">
            <a:extLst>
              <a:ext uri="{FF2B5EF4-FFF2-40B4-BE49-F238E27FC236}">
                <a16:creationId xmlns:a16="http://schemas.microsoft.com/office/drawing/2014/main" id="{C1E975F9-23D8-4F32-9B45-77C2C50FB123}"/>
              </a:ext>
            </a:extLst>
          </p:cNvPr>
          <p:cNvSpPr/>
          <p:nvPr/>
        </p:nvSpPr>
        <p:spPr>
          <a:xfrm rot="16200000">
            <a:off x="5008934" y="3935625"/>
            <a:ext cx="304800" cy="1391676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EB991CA-02E5-4142-94BC-2A23CD530C64}"/>
              </a:ext>
            </a:extLst>
          </p:cNvPr>
          <p:cNvSpPr txBox="1"/>
          <p:nvPr/>
        </p:nvSpPr>
        <p:spPr>
          <a:xfrm>
            <a:off x="3852519" y="4005636"/>
            <a:ext cx="3436801" cy="3693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err="1"/>
              <a:t>m_data</a:t>
            </a:r>
            <a:r>
              <a:rPr lang="en-CA" dirty="0"/>
              <a:t> = new </a:t>
            </a:r>
            <a:r>
              <a:rPr lang="en-CA" dirty="0" err="1"/>
              <a:t>dataType</a:t>
            </a:r>
            <a:r>
              <a:rPr lang="en-CA" dirty="0"/>
              <a:t>[</a:t>
            </a:r>
            <a:r>
              <a:rPr lang="en-CA" dirty="0" err="1"/>
              <a:t>A.m_size</a:t>
            </a:r>
            <a:r>
              <a:rPr lang="en-CA" dirty="0"/>
              <a:t>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972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82368" y="1645920"/>
            <a:ext cx="1389888" cy="15361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732933" y="2033497"/>
            <a:ext cx="248653" cy="2566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080470" y="1985007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a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285006" y="198464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b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485534" y="198464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690070" y="198464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d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886590" y="198464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091123" y="198464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f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283638" y="198464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g</a:t>
            </a:r>
            <a:endParaRPr lang="en-US" dirty="0"/>
          </a:p>
        </p:txBody>
      </p:sp>
      <p:cxnSp>
        <p:nvCxnSpPr>
          <p:cNvPr id="13" name="Curved Connector 12"/>
          <p:cNvCxnSpPr>
            <a:stCxn id="5" idx="0"/>
            <a:endCxn id="6" idx="1"/>
          </p:cNvCxnSpPr>
          <p:nvPr/>
        </p:nvCxnSpPr>
        <p:spPr>
          <a:xfrm rot="16200000" flipH="1">
            <a:off x="3416819" y="1473938"/>
            <a:ext cx="104092" cy="1223210"/>
          </a:xfrm>
          <a:prstGeom prst="curvedConnector4">
            <a:avLst>
              <a:gd name="adj1" fmla="val -219613"/>
              <a:gd name="adj2" fmla="val 55082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Right Brace 13"/>
          <p:cNvSpPr/>
          <p:nvPr/>
        </p:nvSpPr>
        <p:spPr>
          <a:xfrm rot="16200000">
            <a:off x="4623907" y="939796"/>
            <a:ext cx="304800" cy="1391676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385271" y="1015598"/>
            <a:ext cx="886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m_size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171459" y="1736174"/>
            <a:ext cx="904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m_data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2587431" y="2690468"/>
            <a:ext cx="788309" cy="3277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221998" y="2321137"/>
            <a:ext cx="854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m_size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95072" y="243840"/>
            <a:ext cx="1772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 = A;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124135" y="1223746"/>
            <a:ext cx="463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277025" y="3913325"/>
            <a:ext cx="1389888" cy="15361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2827590" y="4300902"/>
            <a:ext cx="248653" cy="2566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266116" y="4003579"/>
            <a:ext cx="913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m_data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2682088" y="4957873"/>
            <a:ext cx="788309" cy="3277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316654" y="4588542"/>
            <a:ext cx="913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m_size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218792" y="3491151"/>
            <a:ext cx="463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cxnSp>
        <p:nvCxnSpPr>
          <p:cNvPr id="28" name="Curved Connector 27"/>
          <p:cNvCxnSpPr>
            <a:cxnSpLocks/>
            <a:stCxn id="23" idx="6"/>
            <a:endCxn id="32" idx="1"/>
          </p:cNvCxnSpPr>
          <p:nvPr/>
        </p:nvCxnSpPr>
        <p:spPr>
          <a:xfrm>
            <a:off x="3076243" y="4429239"/>
            <a:ext cx="1389254" cy="70417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391D3CFC-24F6-4718-8041-ACAEBFFB7640}"/>
              </a:ext>
            </a:extLst>
          </p:cNvPr>
          <p:cNvSpPr/>
          <p:nvPr/>
        </p:nvSpPr>
        <p:spPr>
          <a:xfrm>
            <a:off x="4465497" y="4980836"/>
            <a:ext cx="200528" cy="305164"/>
          </a:xfrm>
          <a:prstGeom prst="rect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a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329DF41-2912-4FA6-AD92-F942E1134F08}"/>
              </a:ext>
            </a:extLst>
          </p:cNvPr>
          <p:cNvSpPr/>
          <p:nvPr/>
        </p:nvSpPr>
        <p:spPr>
          <a:xfrm>
            <a:off x="4670033" y="4980472"/>
            <a:ext cx="200528" cy="305164"/>
          </a:xfrm>
          <a:prstGeom prst="rect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62D4B57-B557-400E-BB92-8F5B6EE99604}"/>
              </a:ext>
            </a:extLst>
          </p:cNvPr>
          <p:cNvSpPr/>
          <p:nvPr/>
        </p:nvSpPr>
        <p:spPr>
          <a:xfrm>
            <a:off x="4870561" y="4980472"/>
            <a:ext cx="200528" cy="305164"/>
          </a:xfrm>
          <a:prstGeom prst="rect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27D6AC9-A939-4D07-BEEB-14E60582BE85}"/>
              </a:ext>
            </a:extLst>
          </p:cNvPr>
          <p:cNvSpPr/>
          <p:nvPr/>
        </p:nvSpPr>
        <p:spPr>
          <a:xfrm>
            <a:off x="5075097" y="4980472"/>
            <a:ext cx="200528" cy="305164"/>
          </a:xfrm>
          <a:prstGeom prst="rect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A08D549-1A22-4AB8-B6FA-1FD147AB1AC8}"/>
              </a:ext>
            </a:extLst>
          </p:cNvPr>
          <p:cNvSpPr/>
          <p:nvPr/>
        </p:nvSpPr>
        <p:spPr>
          <a:xfrm>
            <a:off x="5271617" y="4980472"/>
            <a:ext cx="200528" cy="305164"/>
          </a:xfrm>
          <a:prstGeom prst="rect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104C2FB-1DAF-47CA-98DC-034212289DA5}"/>
              </a:ext>
            </a:extLst>
          </p:cNvPr>
          <p:cNvSpPr/>
          <p:nvPr/>
        </p:nvSpPr>
        <p:spPr>
          <a:xfrm>
            <a:off x="5476150" y="4980472"/>
            <a:ext cx="200528" cy="305164"/>
          </a:xfrm>
          <a:prstGeom prst="rect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62F6CCB-1143-4846-9261-3C58B724D2A8}"/>
              </a:ext>
            </a:extLst>
          </p:cNvPr>
          <p:cNvSpPr/>
          <p:nvPr/>
        </p:nvSpPr>
        <p:spPr>
          <a:xfrm>
            <a:off x="5668665" y="4980472"/>
            <a:ext cx="200528" cy="305164"/>
          </a:xfrm>
          <a:prstGeom prst="rect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ight Brace 39">
            <a:extLst>
              <a:ext uri="{FF2B5EF4-FFF2-40B4-BE49-F238E27FC236}">
                <a16:creationId xmlns:a16="http://schemas.microsoft.com/office/drawing/2014/main" id="{C1E975F9-23D8-4F32-9B45-77C2C50FB123}"/>
              </a:ext>
            </a:extLst>
          </p:cNvPr>
          <p:cNvSpPr/>
          <p:nvPr/>
        </p:nvSpPr>
        <p:spPr>
          <a:xfrm rot="16200000">
            <a:off x="5008934" y="3935625"/>
            <a:ext cx="304800" cy="1391676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21971F3-AC8E-499B-8990-CBB51D969EC4}"/>
              </a:ext>
            </a:extLst>
          </p:cNvPr>
          <p:cNvCxnSpPr>
            <a:stCxn id="6" idx="2"/>
            <a:endCxn id="32" idx="0"/>
          </p:cNvCxnSpPr>
          <p:nvPr/>
        </p:nvCxnSpPr>
        <p:spPr>
          <a:xfrm>
            <a:off x="4180734" y="2290171"/>
            <a:ext cx="385027" cy="269066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1F923BA0-1BCA-4058-A2ED-C273602653D8}"/>
              </a:ext>
            </a:extLst>
          </p:cNvPr>
          <p:cNvSpPr txBox="1"/>
          <p:nvPr/>
        </p:nvSpPr>
        <p:spPr>
          <a:xfrm>
            <a:off x="3852519" y="4005636"/>
            <a:ext cx="3436801" cy="3693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err="1"/>
              <a:t>m_data</a:t>
            </a:r>
            <a:r>
              <a:rPr lang="en-CA" dirty="0"/>
              <a:t> = new </a:t>
            </a:r>
            <a:r>
              <a:rPr lang="en-CA" dirty="0" err="1"/>
              <a:t>dataType</a:t>
            </a:r>
            <a:r>
              <a:rPr lang="en-CA" dirty="0"/>
              <a:t>[</a:t>
            </a:r>
            <a:r>
              <a:rPr lang="en-CA" dirty="0" err="1"/>
              <a:t>A.m_size</a:t>
            </a:r>
            <a:r>
              <a:rPr lang="en-CA" dirty="0"/>
              <a:t>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071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82368" y="1645920"/>
            <a:ext cx="1389888" cy="15361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732933" y="2033497"/>
            <a:ext cx="248653" cy="2566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080470" y="1985007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a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285006" y="198464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b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485534" y="198464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690070" y="198464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d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886590" y="198464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091123" y="198464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f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283638" y="198464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g</a:t>
            </a:r>
            <a:endParaRPr lang="en-US" dirty="0"/>
          </a:p>
        </p:txBody>
      </p:sp>
      <p:cxnSp>
        <p:nvCxnSpPr>
          <p:cNvPr id="13" name="Curved Connector 12"/>
          <p:cNvCxnSpPr>
            <a:stCxn id="5" idx="0"/>
            <a:endCxn id="6" idx="1"/>
          </p:cNvCxnSpPr>
          <p:nvPr/>
        </p:nvCxnSpPr>
        <p:spPr>
          <a:xfrm rot="16200000" flipH="1">
            <a:off x="3416819" y="1473938"/>
            <a:ext cx="104092" cy="1223210"/>
          </a:xfrm>
          <a:prstGeom prst="curvedConnector4">
            <a:avLst>
              <a:gd name="adj1" fmla="val -219613"/>
              <a:gd name="adj2" fmla="val 55082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Right Brace 13"/>
          <p:cNvSpPr/>
          <p:nvPr/>
        </p:nvSpPr>
        <p:spPr>
          <a:xfrm rot="16200000">
            <a:off x="4623907" y="939796"/>
            <a:ext cx="304800" cy="1391676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385271" y="1015598"/>
            <a:ext cx="886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m_size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171459" y="1736174"/>
            <a:ext cx="904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m_data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2587431" y="2690468"/>
            <a:ext cx="788309" cy="3277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221998" y="2321137"/>
            <a:ext cx="854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m_size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95072" y="243840"/>
            <a:ext cx="1772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 = A;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124135" y="1223746"/>
            <a:ext cx="463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277025" y="3913325"/>
            <a:ext cx="1389888" cy="15361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2827590" y="4300902"/>
            <a:ext cx="248653" cy="2566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266116" y="4003579"/>
            <a:ext cx="913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m_data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316654" y="4588542"/>
            <a:ext cx="913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m_size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218792" y="3491151"/>
            <a:ext cx="463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cxnSp>
        <p:nvCxnSpPr>
          <p:cNvPr id="28" name="Curved Connector 27"/>
          <p:cNvCxnSpPr>
            <a:cxnSpLocks/>
            <a:stCxn id="23" idx="6"/>
            <a:endCxn id="32" idx="1"/>
          </p:cNvCxnSpPr>
          <p:nvPr/>
        </p:nvCxnSpPr>
        <p:spPr>
          <a:xfrm>
            <a:off x="3076243" y="4429239"/>
            <a:ext cx="1389254" cy="70417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391D3CFC-24F6-4718-8041-ACAEBFFB7640}"/>
              </a:ext>
            </a:extLst>
          </p:cNvPr>
          <p:cNvSpPr/>
          <p:nvPr/>
        </p:nvSpPr>
        <p:spPr>
          <a:xfrm>
            <a:off x="4465497" y="4980836"/>
            <a:ext cx="200528" cy="305164"/>
          </a:xfrm>
          <a:prstGeom prst="rect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a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329DF41-2912-4FA6-AD92-F942E1134F08}"/>
              </a:ext>
            </a:extLst>
          </p:cNvPr>
          <p:cNvSpPr/>
          <p:nvPr/>
        </p:nvSpPr>
        <p:spPr>
          <a:xfrm>
            <a:off x="4670033" y="4980472"/>
            <a:ext cx="200528" cy="305164"/>
          </a:xfrm>
          <a:prstGeom prst="rect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b</a:t>
            </a:r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62D4B57-B557-400E-BB92-8F5B6EE99604}"/>
              </a:ext>
            </a:extLst>
          </p:cNvPr>
          <p:cNvSpPr/>
          <p:nvPr/>
        </p:nvSpPr>
        <p:spPr>
          <a:xfrm>
            <a:off x="4870561" y="4980472"/>
            <a:ext cx="200528" cy="305164"/>
          </a:xfrm>
          <a:prstGeom prst="rect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27D6AC9-A939-4D07-BEEB-14E60582BE85}"/>
              </a:ext>
            </a:extLst>
          </p:cNvPr>
          <p:cNvSpPr/>
          <p:nvPr/>
        </p:nvSpPr>
        <p:spPr>
          <a:xfrm>
            <a:off x="5075097" y="4980472"/>
            <a:ext cx="200528" cy="305164"/>
          </a:xfrm>
          <a:prstGeom prst="rect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A08D549-1A22-4AB8-B6FA-1FD147AB1AC8}"/>
              </a:ext>
            </a:extLst>
          </p:cNvPr>
          <p:cNvSpPr/>
          <p:nvPr/>
        </p:nvSpPr>
        <p:spPr>
          <a:xfrm>
            <a:off x="5271617" y="4980472"/>
            <a:ext cx="200528" cy="305164"/>
          </a:xfrm>
          <a:prstGeom prst="rect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104C2FB-1DAF-47CA-98DC-034212289DA5}"/>
              </a:ext>
            </a:extLst>
          </p:cNvPr>
          <p:cNvSpPr/>
          <p:nvPr/>
        </p:nvSpPr>
        <p:spPr>
          <a:xfrm>
            <a:off x="5476150" y="4980472"/>
            <a:ext cx="200528" cy="305164"/>
          </a:xfrm>
          <a:prstGeom prst="rect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62F6CCB-1143-4846-9261-3C58B724D2A8}"/>
              </a:ext>
            </a:extLst>
          </p:cNvPr>
          <p:cNvSpPr/>
          <p:nvPr/>
        </p:nvSpPr>
        <p:spPr>
          <a:xfrm>
            <a:off x="5668665" y="4980472"/>
            <a:ext cx="200528" cy="305164"/>
          </a:xfrm>
          <a:prstGeom prst="rect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ight Brace 39">
            <a:extLst>
              <a:ext uri="{FF2B5EF4-FFF2-40B4-BE49-F238E27FC236}">
                <a16:creationId xmlns:a16="http://schemas.microsoft.com/office/drawing/2014/main" id="{C1E975F9-23D8-4F32-9B45-77C2C50FB123}"/>
              </a:ext>
            </a:extLst>
          </p:cNvPr>
          <p:cNvSpPr/>
          <p:nvPr/>
        </p:nvSpPr>
        <p:spPr>
          <a:xfrm rot="16200000">
            <a:off x="5008934" y="3935625"/>
            <a:ext cx="304800" cy="1391676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21971F3-AC8E-499B-8990-CBB51D969EC4}"/>
              </a:ext>
            </a:extLst>
          </p:cNvPr>
          <p:cNvCxnSpPr>
            <a:stCxn id="6" idx="2"/>
            <a:endCxn id="32" idx="0"/>
          </p:cNvCxnSpPr>
          <p:nvPr/>
        </p:nvCxnSpPr>
        <p:spPr>
          <a:xfrm>
            <a:off x="4180734" y="2290171"/>
            <a:ext cx="385027" cy="269066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30EBC61-34C0-4E3A-A005-3E8FA9DFDD0F}"/>
              </a:ext>
            </a:extLst>
          </p:cNvPr>
          <p:cNvCxnSpPr/>
          <p:nvPr/>
        </p:nvCxnSpPr>
        <p:spPr>
          <a:xfrm>
            <a:off x="4399297" y="2289807"/>
            <a:ext cx="385027" cy="269066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D02C1C2F-352E-46A1-9248-043501F40129}"/>
              </a:ext>
            </a:extLst>
          </p:cNvPr>
          <p:cNvSpPr txBox="1"/>
          <p:nvPr/>
        </p:nvSpPr>
        <p:spPr>
          <a:xfrm>
            <a:off x="3852519" y="4005636"/>
            <a:ext cx="3436801" cy="3693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err="1"/>
              <a:t>m_data</a:t>
            </a:r>
            <a:r>
              <a:rPr lang="en-CA" dirty="0"/>
              <a:t> = new </a:t>
            </a:r>
            <a:r>
              <a:rPr lang="en-CA" dirty="0" err="1"/>
              <a:t>dataType</a:t>
            </a:r>
            <a:r>
              <a:rPr lang="en-CA" dirty="0"/>
              <a:t>[</a:t>
            </a:r>
            <a:r>
              <a:rPr lang="en-CA" dirty="0" err="1"/>
              <a:t>A.m_size</a:t>
            </a:r>
            <a:r>
              <a:rPr lang="en-CA" dirty="0"/>
              <a:t>]</a:t>
            </a:r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83A0CFD-A6EC-47FE-BDAD-1464E87A0F88}"/>
              </a:ext>
            </a:extLst>
          </p:cNvPr>
          <p:cNvSpPr/>
          <p:nvPr/>
        </p:nvSpPr>
        <p:spPr>
          <a:xfrm>
            <a:off x="2682088" y="4957873"/>
            <a:ext cx="788309" cy="3277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2885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82368" y="1645920"/>
            <a:ext cx="1389888" cy="15361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732933" y="2033497"/>
            <a:ext cx="248653" cy="2566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080470" y="1985007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a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285006" y="198464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b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485534" y="198464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690070" y="198464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d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886590" y="198464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091123" y="198464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f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283638" y="198464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g</a:t>
            </a:r>
            <a:endParaRPr lang="en-US" dirty="0"/>
          </a:p>
        </p:txBody>
      </p:sp>
      <p:cxnSp>
        <p:nvCxnSpPr>
          <p:cNvPr id="13" name="Curved Connector 12"/>
          <p:cNvCxnSpPr>
            <a:stCxn id="5" idx="0"/>
            <a:endCxn id="6" idx="1"/>
          </p:cNvCxnSpPr>
          <p:nvPr/>
        </p:nvCxnSpPr>
        <p:spPr>
          <a:xfrm rot="16200000" flipH="1">
            <a:off x="3416819" y="1473938"/>
            <a:ext cx="104092" cy="1223210"/>
          </a:xfrm>
          <a:prstGeom prst="curvedConnector4">
            <a:avLst>
              <a:gd name="adj1" fmla="val -219613"/>
              <a:gd name="adj2" fmla="val 55082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Right Brace 13"/>
          <p:cNvSpPr/>
          <p:nvPr/>
        </p:nvSpPr>
        <p:spPr>
          <a:xfrm rot="16200000">
            <a:off x="4623907" y="939796"/>
            <a:ext cx="304800" cy="1391676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385269" y="1015598"/>
            <a:ext cx="906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m_size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171459" y="1736174"/>
            <a:ext cx="904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m_data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2587431" y="2690468"/>
            <a:ext cx="788309" cy="3277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221998" y="2321137"/>
            <a:ext cx="854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m_size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95072" y="243840"/>
            <a:ext cx="1772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 = A;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124135" y="1223746"/>
            <a:ext cx="463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277025" y="3913325"/>
            <a:ext cx="1389888" cy="15361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2827590" y="4300902"/>
            <a:ext cx="248653" cy="2566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266116" y="4003579"/>
            <a:ext cx="913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m_data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316654" y="4588542"/>
            <a:ext cx="913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m_size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218792" y="3491151"/>
            <a:ext cx="463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cxnSp>
        <p:nvCxnSpPr>
          <p:cNvPr id="28" name="Curved Connector 27"/>
          <p:cNvCxnSpPr>
            <a:cxnSpLocks/>
            <a:stCxn id="23" idx="6"/>
            <a:endCxn id="32" idx="1"/>
          </p:cNvCxnSpPr>
          <p:nvPr/>
        </p:nvCxnSpPr>
        <p:spPr>
          <a:xfrm>
            <a:off x="3076243" y="4429239"/>
            <a:ext cx="1389254" cy="70417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391D3CFC-24F6-4718-8041-ACAEBFFB7640}"/>
              </a:ext>
            </a:extLst>
          </p:cNvPr>
          <p:cNvSpPr/>
          <p:nvPr/>
        </p:nvSpPr>
        <p:spPr>
          <a:xfrm>
            <a:off x="4465497" y="4980836"/>
            <a:ext cx="200528" cy="305164"/>
          </a:xfrm>
          <a:prstGeom prst="rect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a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329DF41-2912-4FA6-AD92-F942E1134F08}"/>
              </a:ext>
            </a:extLst>
          </p:cNvPr>
          <p:cNvSpPr/>
          <p:nvPr/>
        </p:nvSpPr>
        <p:spPr>
          <a:xfrm>
            <a:off x="4670033" y="4980472"/>
            <a:ext cx="200528" cy="305164"/>
          </a:xfrm>
          <a:prstGeom prst="rect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b</a:t>
            </a:r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62D4B57-B557-400E-BB92-8F5B6EE99604}"/>
              </a:ext>
            </a:extLst>
          </p:cNvPr>
          <p:cNvSpPr/>
          <p:nvPr/>
        </p:nvSpPr>
        <p:spPr>
          <a:xfrm>
            <a:off x="4870561" y="4980472"/>
            <a:ext cx="200528" cy="305164"/>
          </a:xfrm>
          <a:prstGeom prst="rect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</a:t>
            </a:r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27D6AC9-A939-4D07-BEEB-14E60582BE85}"/>
              </a:ext>
            </a:extLst>
          </p:cNvPr>
          <p:cNvSpPr/>
          <p:nvPr/>
        </p:nvSpPr>
        <p:spPr>
          <a:xfrm>
            <a:off x="5075097" y="4980472"/>
            <a:ext cx="200528" cy="305164"/>
          </a:xfrm>
          <a:prstGeom prst="rect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A08D549-1A22-4AB8-B6FA-1FD147AB1AC8}"/>
              </a:ext>
            </a:extLst>
          </p:cNvPr>
          <p:cNvSpPr/>
          <p:nvPr/>
        </p:nvSpPr>
        <p:spPr>
          <a:xfrm>
            <a:off x="5271617" y="4980472"/>
            <a:ext cx="200528" cy="305164"/>
          </a:xfrm>
          <a:prstGeom prst="rect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104C2FB-1DAF-47CA-98DC-034212289DA5}"/>
              </a:ext>
            </a:extLst>
          </p:cNvPr>
          <p:cNvSpPr/>
          <p:nvPr/>
        </p:nvSpPr>
        <p:spPr>
          <a:xfrm>
            <a:off x="5476150" y="4980472"/>
            <a:ext cx="200528" cy="305164"/>
          </a:xfrm>
          <a:prstGeom prst="rect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62F6CCB-1143-4846-9261-3C58B724D2A8}"/>
              </a:ext>
            </a:extLst>
          </p:cNvPr>
          <p:cNvSpPr/>
          <p:nvPr/>
        </p:nvSpPr>
        <p:spPr>
          <a:xfrm>
            <a:off x="5668665" y="4980472"/>
            <a:ext cx="200528" cy="305164"/>
          </a:xfrm>
          <a:prstGeom prst="rect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ight Brace 39">
            <a:extLst>
              <a:ext uri="{FF2B5EF4-FFF2-40B4-BE49-F238E27FC236}">
                <a16:creationId xmlns:a16="http://schemas.microsoft.com/office/drawing/2014/main" id="{C1E975F9-23D8-4F32-9B45-77C2C50FB123}"/>
              </a:ext>
            </a:extLst>
          </p:cNvPr>
          <p:cNvSpPr/>
          <p:nvPr/>
        </p:nvSpPr>
        <p:spPr>
          <a:xfrm rot="16200000">
            <a:off x="5008934" y="3935625"/>
            <a:ext cx="304800" cy="1391676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21971F3-AC8E-499B-8990-CBB51D969EC4}"/>
              </a:ext>
            </a:extLst>
          </p:cNvPr>
          <p:cNvCxnSpPr>
            <a:stCxn id="6" idx="2"/>
            <a:endCxn id="32" idx="0"/>
          </p:cNvCxnSpPr>
          <p:nvPr/>
        </p:nvCxnSpPr>
        <p:spPr>
          <a:xfrm>
            <a:off x="4180734" y="2290171"/>
            <a:ext cx="385027" cy="269066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30EBC61-34C0-4E3A-A005-3E8FA9DFDD0F}"/>
              </a:ext>
            </a:extLst>
          </p:cNvPr>
          <p:cNvCxnSpPr/>
          <p:nvPr/>
        </p:nvCxnSpPr>
        <p:spPr>
          <a:xfrm>
            <a:off x="4399297" y="2289807"/>
            <a:ext cx="385027" cy="269066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C9A7E20-9B2D-471B-88B3-A4F06F94C904}"/>
              </a:ext>
            </a:extLst>
          </p:cNvPr>
          <p:cNvCxnSpPr/>
          <p:nvPr/>
        </p:nvCxnSpPr>
        <p:spPr>
          <a:xfrm>
            <a:off x="4593812" y="2289625"/>
            <a:ext cx="385027" cy="269066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FF5FA18-8F9E-4763-8ED9-448BC4AF1AF8}"/>
              </a:ext>
            </a:extLst>
          </p:cNvPr>
          <p:cNvSpPr txBox="1"/>
          <p:nvPr/>
        </p:nvSpPr>
        <p:spPr>
          <a:xfrm>
            <a:off x="3852519" y="4005636"/>
            <a:ext cx="3436801" cy="3693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err="1"/>
              <a:t>m_data</a:t>
            </a:r>
            <a:r>
              <a:rPr lang="en-CA" dirty="0"/>
              <a:t> = new </a:t>
            </a:r>
            <a:r>
              <a:rPr lang="en-CA" dirty="0" err="1"/>
              <a:t>dataType</a:t>
            </a:r>
            <a:r>
              <a:rPr lang="en-CA" dirty="0"/>
              <a:t>[</a:t>
            </a:r>
            <a:r>
              <a:rPr lang="en-CA" dirty="0" err="1"/>
              <a:t>A.m_size</a:t>
            </a:r>
            <a:r>
              <a:rPr lang="en-CA" dirty="0"/>
              <a:t>]</a:t>
            </a:r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8287F0D-2041-4C7D-8C99-81805D1035B3}"/>
              </a:ext>
            </a:extLst>
          </p:cNvPr>
          <p:cNvSpPr/>
          <p:nvPr/>
        </p:nvSpPr>
        <p:spPr>
          <a:xfrm>
            <a:off x="2682088" y="4957873"/>
            <a:ext cx="788309" cy="3277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03422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82368" y="1645920"/>
            <a:ext cx="1389888" cy="15361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732933" y="2033497"/>
            <a:ext cx="248653" cy="2566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080470" y="1985007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a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285006" y="198464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b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485534" y="198464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690070" y="198464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d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886590" y="198464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091123" y="198464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f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283638" y="1984643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g</a:t>
            </a:r>
            <a:endParaRPr lang="en-US" dirty="0"/>
          </a:p>
        </p:txBody>
      </p:sp>
      <p:cxnSp>
        <p:nvCxnSpPr>
          <p:cNvPr id="13" name="Curved Connector 12"/>
          <p:cNvCxnSpPr>
            <a:stCxn id="5" idx="0"/>
            <a:endCxn id="6" idx="1"/>
          </p:cNvCxnSpPr>
          <p:nvPr/>
        </p:nvCxnSpPr>
        <p:spPr>
          <a:xfrm rot="16200000" flipH="1">
            <a:off x="3416819" y="1473938"/>
            <a:ext cx="104092" cy="1223210"/>
          </a:xfrm>
          <a:prstGeom prst="curvedConnector4">
            <a:avLst>
              <a:gd name="adj1" fmla="val -219613"/>
              <a:gd name="adj2" fmla="val 55082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Right Brace 13"/>
          <p:cNvSpPr/>
          <p:nvPr/>
        </p:nvSpPr>
        <p:spPr>
          <a:xfrm rot="16200000">
            <a:off x="4623907" y="939796"/>
            <a:ext cx="304800" cy="1391676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385271" y="1015598"/>
            <a:ext cx="886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m_size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171459" y="1736174"/>
            <a:ext cx="904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m_data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2587431" y="2690468"/>
            <a:ext cx="788309" cy="3277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221998" y="2321137"/>
            <a:ext cx="854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m_size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95072" y="243840"/>
            <a:ext cx="1772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 = A;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124135" y="1223746"/>
            <a:ext cx="463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277025" y="3913325"/>
            <a:ext cx="1389888" cy="15361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2827590" y="4300902"/>
            <a:ext cx="248653" cy="2566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266116" y="4003579"/>
            <a:ext cx="913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m_data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316654" y="4588542"/>
            <a:ext cx="913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m_size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218792" y="3491151"/>
            <a:ext cx="463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cxnSp>
        <p:nvCxnSpPr>
          <p:cNvPr id="28" name="Curved Connector 27"/>
          <p:cNvCxnSpPr>
            <a:cxnSpLocks/>
            <a:stCxn id="23" idx="6"/>
            <a:endCxn id="32" idx="1"/>
          </p:cNvCxnSpPr>
          <p:nvPr/>
        </p:nvCxnSpPr>
        <p:spPr>
          <a:xfrm>
            <a:off x="3076243" y="4429239"/>
            <a:ext cx="1389254" cy="70417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391D3CFC-24F6-4718-8041-ACAEBFFB7640}"/>
              </a:ext>
            </a:extLst>
          </p:cNvPr>
          <p:cNvSpPr/>
          <p:nvPr/>
        </p:nvSpPr>
        <p:spPr>
          <a:xfrm>
            <a:off x="4465497" y="4980836"/>
            <a:ext cx="200528" cy="305164"/>
          </a:xfrm>
          <a:prstGeom prst="rect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a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329DF41-2912-4FA6-AD92-F942E1134F08}"/>
              </a:ext>
            </a:extLst>
          </p:cNvPr>
          <p:cNvSpPr/>
          <p:nvPr/>
        </p:nvSpPr>
        <p:spPr>
          <a:xfrm>
            <a:off x="4670033" y="4980472"/>
            <a:ext cx="200528" cy="305164"/>
          </a:xfrm>
          <a:prstGeom prst="rect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b</a:t>
            </a:r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62D4B57-B557-400E-BB92-8F5B6EE99604}"/>
              </a:ext>
            </a:extLst>
          </p:cNvPr>
          <p:cNvSpPr/>
          <p:nvPr/>
        </p:nvSpPr>
        <p:spPr>
          <a:xfrm>
            <a:off x="4870561" y="4980472"/>
            <a:ext cx="200528" cy="305164"/>
          </a:xfrm>
          <a:prstGeom prst="rect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</a:t>
            </a:r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27D6AC9-A939-4D07-BEEB-14E60582BE85}"/>
              </a:ext>
            </a:extLst>
          </p:cNvPr>
          <p:cNvSpPr/>
          <p:nvPr/>
        </p:nvSpPr>
        <p:spPr>
          <a:xfrm>
            <a:off x="5075097" y="4980472"/>
            <a:ext cx="200528" cy="305164"/>
          </a:xfrm>
          <a:prstGeom prst="rect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d</a:t>
            </a:r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A08D549-1A22-4AB8-B6FA-1FD147AB1AC8}"/>
              </a:ext>
            </a:extLst>
          </p:cNvPr>
          <p:cNvSpPr/>
          <p:nvPr/>
        </p:nvSpPr>
        <p:spPr>
          <a:xfrm>
            <a:off x="5271617" y="4980472"/>
            <a:ext cx="200528" cy="305164"/>
          </a:xfrm>
          <a:prstGeom prst="rect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104C2FB-1DAF-47CA-98DC-034212289DA5}"/>
              </a:ext>
            </a:extLst>
          </p:cNvPr>
          <p:cNvSpPr/>
          <p:nvPr/>
        </p:nvSpPr>
        <p:spPr>
          <a:xfrm>
            <a:off x="5476150" y="4980472"/>
            <a:ext cx="200528" cy="305164"/>
          </a:xfrm>
          <a:prstGeom prst="rect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62F6CCB-1143-4846-9261-3C58B724D2A8}"/>
              </a:ext>
            </a:extLst>
          </p:cNvPr>
          <p:cNvSpPr/>
          <p:nvPr/>
        </p:nvSpPr>
        <p:spPr>
          <a:xfrm>
            <a:off x="5668665" y="4980472"/>
            <a:ext cx="200528" cy="305164"/>
          </a:xfrm>
          <a:prstGeom prst="rect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ight Brace 39">
            <a:extLst>
              <a:ext uri="{FF2B5EF4-FFF2-40B4-BE49-F238E27FC236}">
                <a16:creationId xmlns:a16="http://schemas.microsoft.com/office/drawing/2014/main" id="{C1E975F9-23D8-4F32-9B45-77C2C50FB123}"/>
              </a:ext>
            </a:extLst>
          </p:cNvPr>
          <p:cNvSpPr/>
          <p:nvPr/>
        </p:nvSpPr>
        <p:spPr>
          <a:xfrm rot="16200000">
            <a:off x="5008934" y="3935625"/>
            <a:ext cx="304800" cy="1391676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21971F3-AC8E-499B-8990-CBB51D969EC4}"/>
              </a:ext>
            </a:extLst>
          </p:cNvPr>
          <p:cNvCxnSpPr>
            <a:stCxn id="6" idx="2"/>
            <a:endCxn id="32" idx="0"/>
          </p:cNvCxnSpPr>
          <p:nvPr/>
        </p:nvCxnSpPr>
        <p:spPr>
          <a:xfrm>
            <a:off x="4180734" y="2290171"/>
            <a:ext cx="385027" cy="269066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30EBC61-34C0-4E3A-A005-3E8FA9DFDD0F}"/>
              </a:ext>
            </a:extLst>
          </p:cNvPr>
          <p:cNvCxnSpPr/>
          <p:nvPr/>
        </p:nvCxnSpPr>
        <p:spPr>
          <a:xfrm>
            <a:off x="4399297" y="2289807"/>
            <a:ext cx="385027" cy="269066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C9A7E20-9B2D-471B-88B3-A4F06F94C904}"/>
              </a:ext>
            </a:extLst>
          </p:cNvPr>
          <p:cNvCxnSpPr/>
          <p:nvPr/>
        </p:nvCxnSpPr>
        <p:spPr>
          <a:xfrm>
            <a:off x="4593812" y="2289625"/>
            <a:ext cx="385027" cy="269066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680CEF8-07F5-4C1F-952C-2A10CBD24D89}"/>
              </a:ext>
            </a:extLst>
          </p:cNvPr>
          <p:cNvCxnSpPr/>
          <p:nvPr/>
        </p:nvCxnSpPr>
        <p:spPr>
          <a:xfrm>
            <a:off x="4806360" y="2267208"/>
            <a:ext cx="385027" cy="269066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BF265212-30E1-44D3-B7C6-915FA83F85DC}"/>
              </a:ext>
            </a:extLst>
          </p:cNvPr>
          <p:cNvSpPr txBox="1"/>
          <p:nvPr/>
        </p:nvSpPr>
        <p:spPr>
          <a:xfrm>
            <a:off x="3852519" y="4005636"/>
            <a:ext cx="3436801" cy="3693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err="1"/>
              <a:t>m_data</a:t>
            </a:r>
            <a:r>
              <a:rPr lang="en-CA" dirty="0"/>
              <a:t> = new </a:t>
            </a:r>
            <a:r>
              <a:rPr lang="en-CA" dirty="0" err="1"/>
              <a:t>dataType</a:t>
            </a:r>
            <a:r>
              <a:rPr lang="en-CA" dirty="0"/>
              <a:t>[</a:t>
            </a:r>
            <a:r>
              <a:rPr lang="en-CA" dirty="0" err="1"/>
              <a:t>A.m_size</a:t>
            </a:r>
            <a:r>
              <a:rPr lang="en-CA" dirty="0"/>
              <a:t>]</a:t>
            </a:r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360F636-1D24-4086-899F-ED5C35DDC02F}"/>
              </a:ext>
            </a:extLst>
          </p:cNvPr>
          <p:cNvSpPr/>
          <p:nvPr/>
        </p:nvSpPr>
        <p:spPr>
          <a:xfrm>
            <a:off x="2682088" y="4957873"/>
            <a:ext cx="788309" cy="3277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9151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824</Words>
  <Application>Microsoft Office PowerPoint</Application>
  <PresentationFormat>Widescreen</PresentationFormat>
  <Paragraphs>419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Fardad Soleimanloo</dc:creator>
  <cp:lastModifiedBy>Fardad Soleimanloo</cp:lastModifiedBy>
  <cp:revision>9</cp:revision>
  <dcterms:created xsi:type="dcterms:W3CDTF">2016-10-12T19:28:51Z</dcterms:created>
  <dcterms:modified xsi:type="dcterms:W3CDTF">2019-01-21T15:32:44Z</dcterms:modified>
</cp:coreProperties>
</file>