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46-F16C-4324-8819-48462665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4635-B88D-4D87-9C10-9E84C58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F18-8B05-4CE9-9CE4-52B044E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7A92-A264-4A26-BF8C-A4D51B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080-B40B-4285-83B4-1D5982E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64E-45B9-4685-8251-CAC70D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A253-7EBA-4C6E-B276-05CC19D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83A-5DB3-4807-AA0B-395D6BC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8AC-97E5-448C-AE38-68A79F4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92F7-7BEC-4E32-B9A1-4FE0747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822-86BA-4225-83A5-6CADA97F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BD91-9B79-4382-8D39-8C31B1E6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AF65-F93A-45B1-97BD-F30EB4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0603-87A3-42E2-9813-5A40193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5B5F-7999-4B2F-87ED-34C1551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28-05D3-4765-936A-2FDF008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3F3-526F-446E-92DA-63262608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5021-C428-427C-8532-78C8141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18E-7459-4278-BC56-6A812D6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0285-F17C-4100-B651-FF0BB0F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802-7646-43EE-90A1-01BA0B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0F8-E97B-4416-85E4-F566726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7F63-91CB-4C6C-95FE-CB01833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9C86-83AE-41B5-872B-FCE4FC0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75D7-BD64-4C0F-B17D-A9F881B3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07-B3D8-47C5-8735-E4984AA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1605-8C9A-44F8-A2FF-93F3484A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8A46-4F88-4A65-93BC-DDC597B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13-28FA-4EE1-A47C-8A910D6D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FF7B-5DCC-4169-BB02-E04876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EAF-5B6D-457B-BAAF-F52145C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161-E630-49BC-8EBA-4D0E3C9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C5F-911E-4281-B1CE-1E3856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C9E9-096C-4132-AD59-68A0109B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5FE9-E196-4C0A-9A5B-F5976348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3E8-ADC6-44C0-A7D3-1F172A13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0EF9-BAE4-47C3-AE11-6E9C2363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1F51-BCF8-415F-AB35-9E961DE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006D-153D-44B1-BB57-134B3C9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C3E-568B-4141-A18C-274F2E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9348-9576-4D6D-ACD4-3460438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0A4E-1023-481F-9F54-F43AC31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956F-18F9-4B4E-827A-982B2CD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33B4-940C-4956-87EB-F257E582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5FC3-C65E-4B1B-AC0E-A50B96E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573-87D9-4141-9515-9769B3D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DF3-F546-4094-8F51-1A8D97C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E790-A227-433E-8184-EC90BE69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B52-9AF8-450A-8443-A29D8832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D081-0B87-4C0E-A421-7E1AC1A3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975-B9FB-4D30-94AC-2E7A756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AA65-6852-449B-BC0A-1EB0D1D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05ED-BC22-48EB-BF11-D8EA29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155F-FF07-4946-8B3A-7D981066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C76-4678-4190-9DE2-3D11B856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8879-DC9E-48C9-BBCF-4776326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2829-E3D6-49AF-A857-A926C33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4321-8890-40AB-981D-D84F87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1D891-813E-4377-9759-56EAB94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E9C1-7DB9-49B5-8FD4-9C832AD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B84-1D20-4B55-99ED-BF041276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79A0-FFC8-4AE2-A01A-1CF3E7A852D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C4F-BEEC-4AC9-9485-2C88C7C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737-EE72-4178-BF64-433AE60C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8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4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6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7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548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  <a:p>
            <a:r>
              <a:rPr lang="en-CA" dirty="0" err="1"/>
              <a:t>ar</a:t>
            </a:r>
            <a:r>
              <a:rPr lang="en-CA" dirty="0"/>
              <a:t>[2] = 4444;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90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  <a:p>
            <a:r>
              <a:rPr lang="en-CA" dirty="0" err="1"/>
              <a:t>ar</a:t>
            </a:r>
            <a:r>
              <a:rPr lang="en-CA" dirty="0"/>
              <a:t>[2] = 4444;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BC5660-5CE5-41C8-9CC8-7C04781354D6}"/>
              </a:ext>
            </a:extLst>
          </p:cNvPr>
          <p:cNvSpPr txBox="1"/>
          <p:nvPr/>
        </p:nvSpPr>
        <p:spPr>
          <a:xfrm>
            <a:off x="7618130" y="1320463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4444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642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  <a:p>
            <a:r>
              <a:rPr lang="en-CA" dirty="0" err="1"/>
              <a:t>ar</a:t>
            </a:r>
            <a:r>
              <a:rPr lang="en-CA" dirty="0"/>
              <a:t>[2] = 4444;</a:t>
            </a:r>
          </a:p>
          <a:p>
            <a:r>
              <a:rPr lang="en-CA" dirty="0"/>
              <a:t>*(</a:t>
            </a:r>
            <a:r>
              <a:rPr lang="en-CA" dirty="0" err="1"/>
              <a:t>ar</a:t>
            </a:r>
            <a:r>
              <a:rPr lang="en-CA" dirty="0"/>
              <a:t> + 2) = 5555;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BC5660-5CE5-41C8-9CC8-7C04781354D6}"/>
              </a:ext>
            </a:extLst>
          </p:cNvPr>
          <p:cNvSpPr txBox="1"/>
          <p:nvPr/>
        </p:nvSpPr>
        <p:spPr>
          <a:xfrm>
            <a:off x="7618130" y="1320463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4444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670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  <a:p>
            <a:r>
              <a:rPr lang="en-CA" dirty="0" err="1"/>
              <a:t>ar</a:t>
            </a:r>
            <a:r>
              <a:rPr lang="en-CA" dirty="0"/>
              <a:t>[2] = 4444;</a:t>
            </a:r>
          </a:p>
          <a:p>
            <a:r>
              <a:rPr lang="en-CA" dirty="0"/>
              <a:t>*(</a:t>
            </a:r>
            <a:r>
              <a:rPr lang="en-CA" dirty="0" err="1"/>
              <a:t>ar</a:t>
            </a:r>
            <a:r>
              <a:rPr lang="en-CA" dirty="0"/>
              <a:t> + 2) = 5555;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BC5660-5CE5-41C8-9CC8-7C04781354D6}"/>
              </a:ext>
            </a:extLst>
          </p:cNvPr>
          <p:cNvSpPr txBox="1"/>
          <p:nvPr/>
        </p:nvSpPr>
        <p:spPr>
          <a:xfrm>
            <a:off x="7618130" y="1320463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5555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37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3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126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26857B-789D-45DC-83D4-7B8E2D4DB3F4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2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 err="1"/>
              <a:t>ar</a:t>
            </a:r>
            <a:r>
              <a:rPr lang="en-CA" dirty="0"/>
              <a:t>[3] = 2345;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26857B-789D-45DC-83D4-7B8E2D4DB3F4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B043B90-367D-4B2F-ADAF-CF362DD7A587}"/>
              </a:ext>
            </a:extLst>
          </p:cNvPr>
          <p:cNvSpPr txBox="1"/>
          <p:nvPr/>
        </p:nvSpPr>
        <p:spPr>
          <a:xfrm>
            <a:off x="8897412" y="1281728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251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5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1310</Words>
  <Application>Microsoft Office PowerPoint</Application>
  <PresentationFormat>Widescreen</PresentationFormat>
  <Paragraphs>967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18</cp:revision>
  <dcterms:created xsi:type="dcterms:W3CDTF">2018-06-19T16:34:11Z</dcterms:created>
  <dcterms:modified xsi:type="dcterms:W3CDTF">2018-06-21T17:19:20Z</dcterms:modified>
</cp:coreProperties>
</file>