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6" r:id="rId10"/>
    <p:sldId id="272" r:id="rId11"/>
    <p:sldId id="273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8" autoAdjust="0"/>
    <p:restoredTop sz="94680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m_data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[5] = value; or *</a:t>
            </a:r>
            <a:r>
              <a:rPr lang="en-US" dirty="0" err="1"/>
              <a:t>m_data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2743199" y="4363161"/>
            <a:ext cx="840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Take care unfinished business with allocated memory if needed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latin typeface="Consolas" panose="020B0609020204030204" pitchFamily="49" charset="0"/>
              </a:rPr>
              <a:t>Free memory</a:t>
            </a: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0489" y="1345654"/>
            <a:ext cx="31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468434" y="2206901"/>
            <a:ext cx="211161" cy="2225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447655" y="2212241"/>
            <a:ext cx="250442" cy="2171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679804-8557-4CE8-86D5-CA15A20234B3}"/>
              </a:ext>
            </a:extLst>
          </p:cNvPr>
          <p:cNvSpPr txBox="1"/>
          <p:nvPr/>
        </p:nvSpPr>
        <p:spPr>
          <a:xfrm>
            <a:off x="3457074" y="512251"/>
            <a:ext cx="812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Reuse memory with new size and specs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7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46885" y="327708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51421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1949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5648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53005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57538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50053" y="327672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38560" y="327708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43096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24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816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44680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49213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1728" y="3276724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163972" y="2446754"/>
            <a:ext cx="1151689" cy="81413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5400000">
            <a:off x="5399183" y="2540222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133496" y="4083295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88551" y="4094871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06040" y="1649762"/>
            <a:ext cx="111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04571" y="3256762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199" y="1690140"/>
            <a:ext cx="172795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[10] = V;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29319" y="1951189"/>
            <a:ext cx="516986" cy="12541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310074" y="1834428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557724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63233" y="2070759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6579388" y="2340585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5858D9-1F00-4481-B127-562E10D8D75F}"/>
              </a:ext>
            </a:extLst>
          </p:cNvPr>
          <p:cNvSpPr txBox="1"/>
          <p:nvPr/>
        </p:nvSpPr>
        <p:spPr>
          <a:xfrm>
            <a:off x="4790557" y="4924392"/>
            <a:ext cx="6909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stay within the range of your allocated memory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m_data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371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18</cp:revision>
  <dcterms:created xsi:type="dcterms:W3CDTF">2015-07-21T15:00:36Z</dcterms:created>
  <dcterms:modified xsi:type="dcterms:W3CDTF">2019-09-27T14:22:22Z</dcterms:modified>
</cp:coreProperties>
</file>