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5" r:id="rId4"/>
    <p:sldId id="282" r:id="rId5"/>
    <p:sldId id="283" r:id="rId6"/>
    <p:sldId id="284" r:id="rId7"/>
    <p:sldId id="258" r:id="rId8"/>
    <p:sldId id="259" r:id="rId9"/>
    <p:sldId id="288" r:id="rId10"/>
    <p:sldId id="287" r:id="rId11"/>
    <p:sldId id="286" r:id="rId12"/>
    <p:sldId id="261" r:id="rId13"/>
    <p:sldId id="289" r:id="rId14"/>
    <p:sldId id="263" r:id="rId15"/>
    <p:sldId id="262" r:id="rId16"/>
    <p:sldId id="260" r:id="rId17"/>
    <p:sldId id="264" r:id="rId18"/>
    <p:sldId id="265" r:id="rId19"/>
    <p:sldId id="266" r:id="rId20"/>
    <p:sldId id="267" r:id="rId21"/>
    <p:sldId id="268" r:id="rId22"/>
    <p:sldId id="290" r:id="rId23"/>
    <p:sldId id="269" r:id="rId24"/>
    <p:sldId id="270" r:id="rId25"/>
    <p:sldId id="271" r:id="rId26"/>
    <p:sldId id="272" r:id="rId27"/>
    <p:sldId id="278" r:id="rId28"/>
    <p:sldId id="279" r:id="rId29"/>
    <p:sldId id="281" r:id="rId30"/>
    <p:sldId id="280" r:id="rId31"/>
    <p:sldId id="291" r:id="rId32"/>
    <p:sldId id="292" r:id="rId33"/>
    <p:sldId id="293" r:id="rId34"/>
    <p:sldId id="295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7" r:id="rId47"/>
    <p:sldId id="313" r:id="rId48"/>
    <p:sldId id="308" r:id="rId49"/>
    <p:sldId id="309" r:id="rId50"/>
    <p:sldId id="311" r:id="rId51"/>
    <p:sldId id="310" r:id="rId52"/>
    <p:sldId id="312" r:id="rId53"/>
    <p:sldId id="306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F7B1-00A9-4BA8-9BD0-1F71B56C2CA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FB01-7AF2-46E9-9AB1-E697291D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Memory an array of characters or bytes, starting from index 0 up to the size of the memory of your </a:t>
            </a:r>
            <a:r>
              <a:rPr lang="en-CA" dirty="0" err="1"/>
              <a:t>comtpuer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This index is called an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creating a variable compiler request the OS for the space in memory reserved and tagged with the name you assigned to it, in this cate int var. </a:t>
            </a:r>
            <a:br>
              <a:rPr lang="en-CA" dirty="0"/>
            </a:br>
            <a:r>
              <a:rPr lang="en-CA" dirty="0"/>
              <a:t>Note that the variable “var” is sitting at address 108 which is totally by chance (the address changes every time you run your program)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Same here of </a:t>
            </a:r>
            <a:r>
              <a:rPr lang="en-CA" dirty="0" err="1"/>
              <a:t>dvar</a:t>
            </a:r>
            <a:r>
              <a:rPr lang="en-CA" dirty="0"/>
              <a:t> as a double that is sitting at the address 132.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you set the variable to a value, through its tag (its name) the value is being placed in memory where the variable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same for all the variables you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know how the variables are placed in memory lets go back where we created </a:t>
            </a:r>
            <a:r>
              <a:rPr lang="en-CA"/>
              <a:t>the variables.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46-F16C-4324-8819-48462665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4635-B88D-4D87-9C10-9E84C58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F18-8B05-4CE9-9CE4-52B044E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7A92-A264-4A26-BF8C-A4D51B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080-B40B-4285-83B4-1D5982E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64E-45B9-4685-8251-CAC70D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A253-7EBA-4C6E-B276-05CC19D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83A-5DB3-4807-AA0B-395D6BC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8AC-97E5-448C-AE38-68A79F4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92F7-7BEC-4E32-B9A1-4FE0747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822-86BA-4225-83A5-6CADA97F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BD91-9B79-4382-8D39-8C31B1E6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AF65-F93A-45B1-97BD-F30EB4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0603-87A3-42E2-9813-5A40193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5B5F-7999-4B2F-87ED-34C1551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28-05D3-4765-936A-2FDF008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3F3-526F-446E-92DA-63262608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5021-C428-427C-8532-78C8141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18E-7459-4278-BC56-6A812D6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0285-F17C-4100-B651-FF0BB0F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802-7646-43EE-90A1-01BA0B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0F8-E97B-4416-85E4-F566726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7F63-91CB-4C6C-95FE-CB01833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9C86-83AE-41B5-872B-FCE4FC0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75D7-BD64-4C0F-B17D-A9F881B3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07-B3D8-47C5-8735-E4984AA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1605-8C9A-44F8-A2FF-93F3484A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8A46-4F88-4A65-93BC-DDC597B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13-28FA-4EE1-A47C-8A910D6D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FF7B-5DCC-4169-BB02-E04876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EAF-5B6D-457B-BAAF-F52145C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161-E630-49BC-8EBA-4D0E3C9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C5F-911E-4281-B1CE-1E3856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C9E9-096C-4132-AD59-68A0109B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5FE9-E196-4C0A-9A5B-F5976348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3E8-ADC6-44C0-A7D3-1F172A13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0EF9-BAE4-47C3-AE11-6E9C2363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1F51-BCF8-415F-AB35-9E961DE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006D-153D-44B1-BB57-134B3C9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C3E-568B-4141-A18C-274F2E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9348-9576-4D6D-ACD4-3460438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0A4E-1023-481F-9F54-F43AC31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956F-18F9-4B4E-827A-982B2CD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33B4-940C-4956-87EB-F257E582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5FC3-C65E-4B1B-AC0E-A50B96E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573-87D9-4141-9515-9769B3D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DF3-F546-4094-8F51-1A8D97C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E790-A227-433E-8184-EC90BE69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B52-9AF8-450A-8443-A29D8832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D081-0B87-4C0E-A421-7E1AC1A3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975-B9FB-4D30-94AC-2E7A756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AA65-6852-449B-BC0A-1EB0D1D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05ED-BC22-48EB-BF11-D8EA29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155F-FF07-4946-8B3A-7D981066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C76-4678-4190-9DE2-3D11B856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8879-DC9E-48C9-BBCF-4776326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2829-E3D6-49AF-A857-A926C33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4321-8890-40AB-981D-D84F87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1D891-813E-4377-9759-56EAB94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E9C1-7DB9-49B5-8FD4-9C832AD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B84-1D20-4B55-99ED-BF041276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79A0-FFC8-4AE2-A01A-1CF3E7A852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C4F-BEEC-4AC9-9485-2C88C7C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737-EE72-4178-BF64-433AE60C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714143" y="1244717"/>
            <a:ext cx="74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732522" y="1762302"/>
            <a:ext cx="721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63BCFAA-F46B-41EB-86AE-728EFC173176}"/>
              </a:ext>
            </a:extLst>
          </p:cNvPr>
          <p:cNvCxnSpPr>
            <a:cxnSpLocks/>
          </p:cNvCxnSpPr>
          <p:nvPr/>
        </p:nvCxnSpPr>
        <p:spPr>
          <a:xfrm>
            <a:off x="882436" y="1762296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E1D96B-A34D-44D4-BC7A-6349CCB71358}"/>
              </a:ext>
            </a:extLst>
          </p:cNvPr>
          <p:cNvSpPr/>
          <p:nvPr/>
        </p:nvSpPr>
        <p:spPr>
          <a:xfrm>
            <a:off x="791677" y="124471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7E4786-0E03-4C7E-8EDB-7719B9B84448}"/>
              </a:ext>
            </a:extLst>
          </p:cNvPr>
          <p:cNvCxnSpPr>
            <a:cxnSpLocks/>
          </p:cNvCxnSpPr>
          <p:nvPr/>
        </p:nvCxnSpPr>
        <p:spPr>
          <a:xfrm>
            <a:off x="882436" y="1244712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FF788B-1FBA-42CF-AEE1-23FF8F2E7E78}"/>
              </a:ext>
            </a:extLst>
          </p:cNvPr>
          <p:cNvSpPr/>
          <p:nvPr/>
        </p:nvSpPr>
        <p:spPr>
          <a:xfrm>
            <a:off x="486876" y="124471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EE81555-8823-4F2E-A59E-2FAD11572F10}"/>
              </a:ext>
            </a:extLst>
          </p:cNvPr>
          <p:cNvSpPr txBox="1"/>
          <p:nvPr/>
        </p:nvSpPr>
        <p:spPr>
          <a:xfrm>
            <a:off x="42186" y="967716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0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D70B1B-ED0F-4C91-9939-DB06EB5FC751}"/>
              </a:ext>
            </a:extLst>
          </p:cNvPr>
          <p:cNvSpPr txBox="1"/>
          <p:nvPr/>
        </p:nvSpPr>
        <p:spPr>
          <a:xfrm>
            <a:off x="668569" y="960949"/>
            <a:ext cx="22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  <a:endParaRPr lang="en-US" sz="12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452A16-3000-4686-AB0C-DE5899FB088A}"/>
              </a:ext>
            </a:extLst>
          </p:cNvPr>
          <p:cNvSpPr/>
          <p:nvPr/>
        </p:nvSpPr>
        <p:spPr>
          <a:xfrm>
            <a:off x="170312" y="124471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FB3D6FF-434A-4F85-B112-7C00A1E4C8B5}"/>
              </a:ext>
            </a:extLst>
          </p:cNvPr>
          <p:cNvSpPr txBox="1"/>
          <p:nvPr/>
        </p:nvSpPr>
        <p:spPr>
          <a:xfrm>
            <a:off x="354245" y="1762292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00DBDCD-3B6F-42AB-8CF0-EF21E852DAA8}"/>
              </a:ext>
            </a:extLst>
          </p:cNvPr>
          <p:cNvSpPr txBox="1"/>
          <p:nvPr/>
        </p:nvSpPr>
        <p:spPr>
          <a:xfrm>
            <a:off x="987839" y="1775828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C28AE5-2EA1-4439-B57A-588A025BE88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1E29A6-13A6-4251-8DCA-2233CD633A2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</p:spTree>
    <p:extLst>
      <p:ext uri="{BB962C8B-B14F-4D97-AF65-F5344CB8AC3E}">
        <p14:creationId xmlns:p14="http://schemas.microsoft.com/office/powerpoint/2010/main" val="4225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14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73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0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92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C06782-0303-4D94-9E42-235394774C2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2037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3342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1772FD-0083-4BAE-BC69-DCD9AA67F3B4}"/>
              </a:ext>
            </a:extLst>
          </p:cNvPr>
          <p:cNvSpPr txBox="1"/>
          <p:nvPr/>
        </p:nvSpPr>
        <p:spPr>
          <a:xfrm>
            <a:off x="4946168" y="4006184"/>
            <a:ext cx="372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?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8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1B982-66B8-4ADB-849E-8A849D0E3380}"/>
              </a:ext>
            </a:extLst>
          </p:cNvPr>
          <p:cNvCxnSpPr>
            <a:cxnSpLocks/>
          </p:cNvCxnSpPr>
          <p:nvPr/>
        </p:nvCxnSpPr>
        <p:spPr>
          <a:xfrm>
            <a:off x="4811500" y="4562764"/>
            <a:ext cx="3622485" cy="5856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C43CAE6-C5E5-4777-BE7F-16F21AC4CA9A}"/>
              </a:ext>
            </a:extLst>
          </p:cNvPr>
          <p:cNvCxnSpPr>
            <a:cxnSpLocks/>
          </p:cNvCxnSpPr>
          <p:nvPr/>
        </p:nvCxnSpPr>
        <p:spPr>
          <a:xfrm flipV="1">
            <a:off x="4819293" y="4599971"/>
            <a:ext cx="3641781" cy="5822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B15BFF1-A55A-47BA-906B-276D64DF9FA2}"/>
              </a:ext>
            </a:extLst>
          </p:cNvPr>
          <p:cNvCxnSpPr>
            <a:cxnSpLocks/>
          </p:cNvCxnSpPr>
          <p:nvPr/>
        </p:nvCxnSpPr>
        <p:spPr>
          <a:xfrm>
            <a:off x="5226498" y="3643349"/>
            <a:ext cx="2345065" cy="3628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7E248BE-6C8F-46C6-87D4-737BDFCDACD6}"/>
              </a:ext>
            </a:extLst>
          </p:cNvPr>
          <p:cNvCxnSpPr>
            <a:cxnSpLocks/>
          </p:cNvCxnSpPr>
          <p:nvPr/>
        </p:nvCxnSpPr>
        <p:spPr>
          <a:xfrm flipV="1">
            <a:off x="5243971" y="3678790"/>
            <a:ext cx="2338197" cy="3583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4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6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00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853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5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Arrow: U-Turn 126">
            <a:extLst>
              <a:ext uri="{FF2B5EF4-FFF2-40B4-BE49-F238E27FC236}">
                <a16:creationId xmlns:a16="http://schemas.microsoft.com/office/drawing/2014/main" id="{50B74EC8-C3BD-4CB7-BE4E-3A51E23BFECD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763B17-7A5B-4F1E-AF15-CCD83092FFAB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9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8C80CD-F8D8-4328-89CB-F31D64396B89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144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000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56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77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621024" y="3132820"/>
            <a:ext cx="41117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“Pointer”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732777" y="2971276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649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285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3524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02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4" y="3132820"/>
            <a:ext cx="45689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513321" y="2855821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2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790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304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5" y="3132820"/>
            <a:ext cx="41330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296913" y="296733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78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558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146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6645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73151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D7403-1BFB-45DE-BC7B-971A2CB91C4F}"/>
              </a:ext>
            </a:extLst>
          </p:cNvPr>
          <p:cNvSpPr txBox="1"/>
          <p:nvPr/>
        </p:nvSpPr>
        <p:spPr>
          <a:xfrm>
            <a:off x="7717535" y="956548"/>
            <a:ext cx="7223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1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3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7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</a:p>
          <a:p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9876.5432;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9876.5432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0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18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97610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8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 (t is a pointer, x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// A is B are variables but C is a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B are variables but C is a pointer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 = *M * C * C;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// E is set to target of M multiply by C multiply by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E and C are variables but M is a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01B51-4309-495F-8935-CE9BBC05590E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4E304A-0E43-412F-B926-93514940A901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8A54DE-20BD-479A-8D5F-E47B0FFB528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2730600" y="1648752"/>
            <a:ext cx="5336379" cy="75083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07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179BEB-F002-46D7-9CFD-5F95A6EA86AD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3904</Words>
  <Application>Microsoft Office PowerPoint</Application>
  <PresentationFormat>Widescreen</PresentationFormat>
  <Paragraphs>2636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24</cp:revision>
  <dcterms:created xsi:type="dcterms:W3CDTF">2018-06-19T16:34:11Z</dcterms:created>
  <dcterms:modified xsi:type="dcterms:W3CDTF">2018-10-30T18:11:30Z</dcterms:modified>
</cp:coreProperties>
</file>