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62" r:id="rId5"/>
    <p:sldId id="259" r:id="rId6"/>
    <p:sldId id="263" r:id="rId7"/>
    <p:sldId id="264" r:id="rId8"/>
    <p:sldId id="276" r:id="rId9"/>
    <p:sldId id="265" r:id="rId10"/>
    <p:sldId id="266" r:id="rId11"/>
    <p:sldId id="267" r:id="rId12"/>
    <p:sldId id="268" r:id="rId13"/>
    <p:sldId id="269" r:id="rId14"/>
    <p:sldId id="27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91EF-E69C-4F57-B72B-AD0F0C60CEE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6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7135698" y="369267"/>
            <a:ext cx="4233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foo(A);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7">
            <a:extLst>
              <a:ext uri="{FF2B5EF4-FFF2-40B4-BE49-F238E27FC236}">
                <a16:creationId xmlns:a16="http://schemas.microsoft.com/office/drawing/2014/main" id="{39D495DE-76E7-4F48-A913-409863AD1F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4148" y="644439"/>
            <a:ext cx="6185095" cy="3002143"/>
          </a:xfrm>
          <a:prstGeom prst="curvedConnector3">
            <a:avLst>
              <a:gd name="adj1" fmla="val -2605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D79F18F3-D868-4997-BB40-4BEAEB74B3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5381" y="882196"/>
            <a:ext cx="1266916" cy="1005467"/>
          </a:xfrm>
          <a:prstGeom prst="curvedConnector3">
            <a:avLst>
              <a:gd name="adj1" fmla="val -613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5D0A31-552E-44A0-AF61-6ED6A7289D08}"/>
              </a:ext>
            </a:extLst>
          </p:cNvPr>
          <p:cNvSpPr txBox="1"/>
          <p:nvPr/>
        </p:nvSpPr>
        <p:spPr>
          <a:xfrm>
            <a:off x="9025816" y="369267"/>
            <a:ext cx="8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130A2-E17E-4978-9BCC-75A6EF7EB86D}"/>
              </a:ext>
            </a:extLst>
          </p:cNvPr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7836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566FA9F-D070-493F-ABE4-24106B1FA010}"/>
              </a:ext>
            </a:extLst>
          </p:cNvPr>
          <p:cNvSpPr txBox="1"/>
          <p:nvPr/>
        </p:nvSpPr>
        <p:spPr>
          <a:xfrm>
            <a:off x="7135698" y="369267"/>
            <a:ext cx="4233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foo(A);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3797674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789" y="3640446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94238" y="784765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 of 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cxnSpLocks/>
            <a:stCxn id="41" idx="0"/>
          </p:cNvCxnSpPr>
          <p:nvPr/>
        </p:nvCxnSpPr>
        <p:spPr>
          <a:xfrm rot="16200000" flipH="1" flipV="1">
            <a:off x="8779194" y="-569059"/>
            <a:ext cx="230834" cy="2938482"/>
          </a:xfrm>
          <a:prstGeom prst="curvedConnector4">
            <a:avLst>
              <a:gd name="adj1" fmla="val -99032"/>
              <a:gd name="adj2" fmla="val 630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7233CA-7F76-423B-93B7-EA3E86C4BCC5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40C24241-5F7A-48D2-95CA-81B66020DE5F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3661836" y="1153830"/>
            <a:ext cx="3532668" cy="352251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EAE788-4CB1-4D0B-A232-70BDE14C2FF8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gone along with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2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6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Because of returning object by value</a:t>
            </a:r>
          </a:p>
        </p:txBody>
      </p:sp>
    </p:spTree>
    <p:extLst>
      <p:ext uri="{BB962C8B-B14F-4D97-AF65-F5344CB8AC3E}">
        <p14:creationId xmlns:p14="http://schemas.microsoft.com/office/powerpoint/2010/main" val="156482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8F808-93D6-41CD-939C-584A9A20783F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6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3B4C6BF-615A-4526-B37D-07FF2FE7FF5D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7">
            <a:extLst>
              <a:ext uri="{FF2B5EF4-FFF2-40B4-BE49-F238E27FC236}">
                <a16:creationId xmlns:a16="http://schemas.microsoft.com/office/drawing/2014/main" id="{39D495DE-76E7-4F48-A913-409863AD1F0D}"/>
              </a:ext>
            </a:extLst>
          </p:cNvPr>
          <p:cNvCxnSpPr>
            <a:cxnSpLocks/>
          </p:cNvCxnSpPr>
          <p:nvPr/>
        </p:nvCxnSpPr>
        <p:spPr>
          <a:xfrm>
            <a:off x="6811995" y="1788034"/>
            <a:ext cx="1711182" cy="973454"/>
          </a:xfrm>
          <a:prstGeom prst="curvedConnector3">
            <a:avLst>
              <a:gd name="adj1" fmla="val 3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27">
            <a:extLst>
              <a:ext uri="{FF2B5EF4-FFF2-40B4-BE49-F238E27FC236}">
                <a16:creationId xmlns:a16="http://schemas.microsoft.com/office/drawing/2014/main" id="{D79F18F3-D868-4997-BB40-4BEAEB74B344}"/>
              </a:ext>
            </a:extLst>
          </p:cNvPr>
          <p:cNvCxnSpPr>
            <a:cxnSpLocks/>
          </p:cNvCxnSpPr>
          <p:nvPr/>
        </p:nvCxnSpPr>
        <p:spPr>
          <a:xfrm rot="10800000">
            <a:off x="7620803" y="1635634"/>
            <a:ext cx="394630" cy="102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5D0A31-552E-44A0-AF61-6ED6A7289D08}"/>
              </a:ext>
            </a:extLst>
          </p:cNvPr>
          <p:cNvSpPr txBox="1"/>
          <p:nvPr/>
        </p:nvSpPr>
        <p:spPr>
          <a:xfrm>
            <a:off x="6242501" y="1461254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Nameless(A)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829B72-78E6-4208-BF5F-208912752624}"/>
              </a:ext>
            </a:extLst>
          </p:cNvPr>
          <p:cNvSpPr txBox="1"/>
          <p:nvPr/>
        </p:nvSpPr>
        <p:spPr>
          <a:xfrm>
            <a:off x="1762330" y="3526432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Nameless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C7B3B10-0D3D-406A-AC93-78E9A42558B4}"/>
              </a:ext>
            </a:extLst>
          </p:cNvPr>
          <p:cNvSpPr txBox="1"/>
          <p:nvPr/>
        </p:nvSpPr>
        <p:spPr>
          <a:xfrm>
            <a:off x="7512524" y="628178"/>
            <a:ext cx="393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foo(){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 A(7);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Whatever….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A;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DataClass</a:t>
            </a:r>
            <a:r>
              <a:rPr lang="en-US" dirty="0"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latin typeface="Consolas" panose="020B0609020204030204" pitchFamily="49" charset="0"/>
              </a:rPr>
              <a:t>   B =  foo();</a:t>
            </a:r>
          </a:p>
          <a:p>
            <a:r>
              <a:rPr lang="en-US" dirty="0">
                <a:latin typeface="Consolas" panose="020B0609020204030204" pitchFamily="49" charset="0"/>
              </a:rPr>
              <a:t>   whatever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Nameless dies after serving its purpose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1422029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855498" y="1363883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94976" y="2602732"/>
            <a:ext cx="183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 of 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cxnSpLocks/>
            <a:stCxn id="41" idx="0"/>
          </p:cNvCxnSpPr>
          <p:nvPr/>
        </p:nvCxnSpPr>
        <p:spPr>
          <a:xfrm rot="16200000" flipH="1" flipV="1">
            <a:off x="10106338" y="1887283"/>
            <a:ext cx="189236" cy="1620134"/>
          </a:xfrm>
          <a:prstGeom prst="curvedConnector4">
            <a:avLst>
              <a:gd name="adj1" fmla="val -120802"/>
              <a:gd name="adj2" fmla="val 782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40C24241-5F7A-48D2-95CA-81B66020DE5F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3572256" y="2414017"/>
            <a:ext cx="5708922" cy="4403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EAE788-4CB1-4D0B-A232-70BDE14C2FF8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561BCD-1D1E-4A21-97B7-F2D2116373BB}"/>
              </a:ext>
            </a:extLst>
          </p:cNvPr>
          <p:cNvSpPr txBox="1"/>
          <p:nvPr/>
        </p:nvSpPr>
        <p:spPr>
          <a:xfrm>
            <a:off x="1762330" y="3526432"/>
            <a:ext cx="22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Nameless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1FB85-1FA2-4A87-98AE-ED6E55CCBFE5}"/>
              </a:ext>
            </a:extLst>
          </p:cNvPr>
          <p:cNvSpPr txBox="1"/>
          <p:nvPr/>
        </p:nvSpPr>
        <p:spPr>
          <a:xfrm>
            <a:off x="10078797" y="3525010"/>
            <a:ext cx="183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Destructor of nameless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0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Namless</a:t>
            </a:r>
            <a:r>
              <a:rPr lang="en-US" dirty="0"/>
              <a:t> is gone along with the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4217478" y="3731342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F51BDE-580B-47B2-A939-AB8EF047D3BB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1DD267-4BED-4021-B328-6DEE1C030674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1BD63-9907-4695-9656-E7B291942346}"/>
              </a:ext>
            </a:extLst>
          </p:cNvPr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8414-24CA-4B0F-A22B-1ED25BAA65BC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60B9D3-09D1-4CAD-BA00-3F83A5145CB8}"/>
              </a:ext>
            </a:extLst>
          </p:cNvPr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555B82-8722-4F02-B887-A7AFC8C20014}"/>
              </a:ext>
            </a:extLst>
          </p:cNvPr>
          <p:cNvSpPr txBox="1"/>
          <p:nvPr/>
        </p:nvSpPr>
        <p:spPr>
          <a:xfrm>
            <a:off x="3719255" y="4782478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3531528" y="3719902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0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80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195072" y="243840"/>
            <a:ext cx="1772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B(A);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B{A};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8B3292-F997-4904-BC05-EF8F3F35218F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69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BAE8B-9045-44FA-A6BA-1F6BE2D4638A}"/>
              </a:ext>
            </a:extLst>
          </p:cNvPr>
          <p:cNvSpPr txBox="1"/>
          <p:nvPr/>
        </p:nvSpPr>
        <p:spPr>
          <a:xfrm>
            <a:off x="195072" y="243840"/>
            <a:ext cx="177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B(A)</a:t>
            </a:r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7183" y="3186169"/>
            <a:ext cx="2105143" cy="12432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27">
            <a:extLst>
              <a:ext uri="{FF2B5EF4-FFF2-40B4-BE49-F238E27FC236}">
                <a16:creationId xmlns:a16="http://schemas.microsoft.com/office/drawing/2014/main" id="{1CED9330-A6E1-4F5F-9162-6A08A19152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6218" y="3836905"/>
            <a:ext cx="2120036" cy="183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>
            <a:extLst>
              <a:ext uri="{FF2B5EF4-FFF2-40B4-BE49-F238E27FC236}">
                <a16:creationId xmlns:a16="http://schemas.microsoft.com/office/drawing/2014/main" id="{4EE25158-74B5-4D76-9023-909A64774524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2431589" y="2723735"/>
            <a:ext cx="2235027" cy="10627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43528-808D-4F2E-974F-01C99702C429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83FFC-81EB-E38F-DDED-224147199BFA}"/>
              </a:ext>
            </a:extLst>
          </p:cNvPr>
          <p:cNvSpPr txBox="1"/>
          <p:nvPr/>
        </p:nvSpPr>
        <p:spPr>
          <a:xfrm>
            <a:off x="195072" y="243840"/>
            <a:ext cx="1772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B = A;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B(A);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DataClass</a:t>
            </a:r>
            <a:r>
              <a:rPr lang="en-US" dirty="0"/>
              <a:t> B{A};</a:t>
            </a:r>
          </a:p>
        </p:txBody>
      </p:sp>
    </p:spTree>
    <p:extLst>
      <p:ext uri="{BB962C8B-B14F-4D97-AF65-F5344CB8AC3E}">
        <p14:creationId xmlns:p14="http://schemas.microsoft.com/office/powerpoint/2010/main" val="16845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638" y="3797674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95789" y="3640446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5700" y="1461254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stCxn id="41" idx="0"/>
          </p:cNvCxnSpPr>
          <p:nvPr/>
        </p:nvCxnSpPr>
        <p:spPr>
          <a:xfrm rot="16200000" flipH="1" flipV="1">
            <a:off x="6133744" y="939685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7233CA-7F76-423B-93B7-EA3E86C4BCC5}"/>
              </a:ext>
            </a:extLst>
          </p:cNvPr>
          <p:cNvSpPr txBox="1"/>
          <p:nvPr/>
        </p:nvSpPr>
        <p:spPr>
          <a:xfrm>
            <a:off x="2055623" y="3526228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358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gone along with memory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1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6552E-35B4-48DC-866A-4E32F3A3BF9E}"/>
              </a:ext>
            </a:extLst>
          </p:cNvPr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6ECFE-CFA8-4276-A732-937DF0FE258A}"/>
              </a:ext>
            </a:extLst>
          </p:cNvPr>
          <p:cNvCxnSpPr/>
          <p:nvPr/>
        </p:nvCxnSpPr>
        <p:spPr>
          <a:xfrm>
            <a:off x="2034537" y="1645920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00C850-4C4F-4E26-9423-C2D97594B954}"/>
              </a:ext>
            </a:extLst>
          </p:cNvPr>
          <p:cNvCxnSpPr/>
          <p:nvPr/>
        </p:nvCxnSpPr>
        <p:spPr>
          <a:xfrm flipV="1">
            <a:off x="1956745" y="143841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B6606-6AFC-49E6-BBE5-1F36A7CDD5E7}"/>
              </a:ext>
            </a:extLst>
          </p:cNvPr>
          <p:cNvCxnSpPr/>
          <p:nvPr/>
        </p:nvCxnSpPr>
        <p:spPr>
          <a:xfrm>
            <a:off x="3923490" y="1777743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2CFB1-F956-4758-985C-6D770871D161}"/>
              </a:ext>
            </a:extLst>
          </p:cNvPr>
          <p:cNvCxnSpPr/>
          <p:nvPr/>
        </p:nvCxnSpPr>
        <p:spPr>
          <a:xfrm flipV="1">
            <a:off x="4008069" y="1777743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CE76A6-877C-4C4C-8DEB-58F0804F37A3}"/>
              </a:ext>
            </a:extLst>
          </p:cNvPr>
          <p:cNvSpPr txBox="1"/>
          <p:nvPr/>
        </p:nvSpPr>
        <p:spPr>
          <a:xfrm>
            <a:off x="5353569" y="1777743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Curved Connector 15">
            <a:extLst>
              <a:ext uri="{FF2B5EF4-FFF2-40B4-BE49-F238E27FC236}">
                <a16:creationId xmlns:a16="http://schemas.microsoft.com/office/drawing/2014/main" id="{9C2DC95E-8EAB-4395-AA17-2F5AB0EB9B78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5104741" y="759300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825-8323-46F4-9493-11DFE049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Bad copying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83BCA-22CB-49B2-91D7-9A3BD30C7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Because of passing argument by value</a:t>
            </a:r>
          </a:p>
        </p:txBody>
      </p:sp>
    </p:spTree>
    <p:extLst>
      <p:ext uri="{BB962C8B-B14F-4D97-AF65-F5344CB8AC3E}">
        <p14:creationId xmlns:p14="http://schemas.microsoft.com/office/powerpoint/2010/main" val="40449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039" y="1731872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3497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530</Words>
  <Application>Microsoft Office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 copying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15</cp:revision>
  <dcterms:created xsi:type="dcterms:W3CDTF">2016-10-12T19:28:51Z</dcterms:created>
  <dcterms:modified xsi:type="dcterms:W3CDTF">2023-07-07T18:20:10Z</dcterms:modified>
</cp:coreProperties>
</file>