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4" r:id="rId14"/>
    <p:sldId id="273" r:id="rId15"/>
    <p:sldId id="275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75462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>
            <a:off x="3076243" y="4429239"/>
            <a:ext cx="1091652" cy="337537"/>
          </a:xfrm>
          <a:prstGeom prst="curvedConnector3">
            <a:avLst>
              <a:gd name="adj1" fmla="val 1080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5A5153-01C8-4CB5-9ACB-38BD82E0747C}"/>
              </a:ext>
            </a:extLst>
          </p:cNvPr>
          <p:cNvSpPr txBox="1"/>
          <p:nvPr/>
        </p:nvSpPr>
        <p:spPr>
          <a:xfrm>
            <a:off x="3816425" y="4677659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??????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6746FC-40BC-47C1-B57F-B0530064E74E}"/>
              </a:ext>
            </a:extLst>
          </p:cNvPr>
          <p:cNvSpPr txBox="1"/>
          <p:nvPr/>
        </p:nvSpPr>
        <p:spPr>
          <a:xfrm>
            <a:off x="195072" y="243840"/>
            <a:ext cx="177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 B(A);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</p:txBody>
      </p:sp>
    </p:spTree>
    <p:extLst>
      <p:ext uri="{BB962C8B-B14F-4D97-AF65-F5344CB8AC3E}">
        <p14:creationId xmlns:p14="http://schemas.microsoft.com/office/powerpoint/2010/main" val="364080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D2D363-C743-45B5-825C-3541D76C9218}"/>
              </a:ext>
            </a:extLst>
          </p:cNvPr>
          <p:cNvCxnSpPr/>
          <p:nvPr/>
        </p:nvCxnSpPr>
        <p:spPr>
          <a:xfrm>
            <a:off x="2981586" y="3045125"/>
            <a:ext cx="94656" cy="19127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7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1" y="243840"/>
            <a:ext cx="303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  <a:r>
              <a:rPr lang="en-US" dirty="0"/>
              <a:t> is about to go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676E01-E4BF-4560-83D5-81CD5BD4CBAD}"/>
              </a:ext>
            </a:extLst>
          </p:cNvPr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B15C80-1ADF-47EC-A36C-A661D50FEFE6}"/>
              </a:ext>
            </a:extLst>
          </p:cNvPr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502D97-A630-41B5-AA98-9FCEFCADFD9F}"/>
              </a:ext>
            </a:extLst>
          </p:cNvPr>
          <p:cNvSpPr txBox="1"/>
          <p:nvPr/>
        </p:nvSpPr>
        <p:spPr>
          <a:xfrm>
            <a:off x="5885700" y="1461254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A503F296-C34C-4D78-BF5B-48995BB1315E}"/>
              </a:ext>
            </a:extLst>
          </p:cNvPr>
          <p:cNvCxnSpPr>
            <a:stCxn id="45" idx="0"/>
          </p:cNvCxnSpPr>
          <p:nvPr/>
        </p:nvCxnSpPr>
        <p:spPr>
          <a:xfrm rot="16200000" flipH="1" flipV="1">
            <a:off x="6133744" y="939685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2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4181" y="1920840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1" y="243840"/>
            <a:ext cx="303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  <a:r>
              <a:rPr lang="en-US" dirty="0"/>
              <a:t> is about to go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21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  <a:r>
              <a:rPr lang="en-US" dirty="0"/>
              <a:t>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813BD1-1BB7-4A10-B713-0693F868F3EA}"/>
              </a:ext>
            </a:extLst>
          </p:cNvPr>
          <p:cNvCxnSpPr/>
          <p:nvPr/>
        </p:nvCxnSpPr>
        <p:spPr>
          <a:xfrm>
            <a:off x="1967243" y="1593078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67CBCA-4EF4-46BE-83D2-7604C5FE8A15}"/>
              </a:ext>
            </a:extLst>
          </p:cNvPr>
          <p:cNvCxnSpPr/>
          <p:nvPr/>
        </p:nvCxnSpPr>
        <p:spPr>
          <a:xfrm flipV="1">
            <a:off x="1967243" y="138493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3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5072" y="243840"/>
            <a:ext cx="21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  <a:r>
              <a:rPr lang="en-US" dirty="0"/>
              <a:t> is out, no problem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0505" y="355983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is about to go out of scope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8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0505" y="355983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is about to go out of scope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276D39-799B-47B9-BFD6-5C787045D6A9}"/>
              </a:ext>
            </a:extLst>
          </p:cNvPr>
          <p:cNvCxnSpPr/>
          <p:nvPr/>
        </p:nvCxnSpPr>
        <p:spPr>
          <a:xfrm>
            <a:off x="4565516" y="4372911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24B7ED-A88E-4B12-B359-CE92F725FE1F}"/>
              </a:ext>
            </a:extLst>
          </p:cNvPr>
          <p:cNvCxnSpPr/>
          <p:nvPr/>
        </p:nvCxnSpPr>
        <p:spPr>
          <a:xfrm flipV="1">
            <a:off x="4714150" y="4372911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C0D4DC-399F-4A16-B206-99DDF578AD26}"/>
              </a:ext>
            </a:extLst>
          </p:cNvPr>
          <p:cNvSpPr txBox="1"/>
          <p:nvPr/>
        </p:nvSpPr>
        <p:spPr>
          <a:xfrm>
            <a:off x="6258045" y="4449235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Curved Connector 41">
            <a:extLst>
              <a:ext uri="{FF2B5EF4-FFF2-40B4-BE49-F238E27FC236}">
                <a16:creationId xmlns:a16="http://schemas.microsoft.com/office/drawing/2014/main" id="{1DAA9A57-6AD5-4C82-8A23-4A4E65C9E358}"/>
              </a:ext>
            </a:extLst>
          </p:cNvPr>
          <p:cNvCxnSpPr>
            <a:stCxn id="29" idx="0"/>
          </p:cNvCxnSpPr>
          <p:nvPr/>
        </p:nvCxnSpPr>
        <p:spPr>
          <a:xfrm rot="16200000" flipH="1" flipV="1">
            <a:off x="6506089" y="3927666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1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0505" y="355983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is about to go out of scope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BE0D61-E84F-4EC3-BA82-5D91E29669C7}"/>
              </a:ext>
            </a:extLst>
          </p:cNvPr>
          <p:cNvSpPr txBox="1"/>
          <p:nvPr/>
        </p:nvSpPr>
        <p:spPr>
          <a:xfrm>
            <a:off x="4396950" y="4898370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4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7236" y="364610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goes out of scope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BE0D61-E84F-4EC3-BA82-5D91E29669C7}"/>
              </a:ext>
            </a:extLst>
          </p:cNvPr>
          <p:cNvSpPr txBox="1"/>
          <p:nvPr/>
        </p:nvSpPr>
        <p:spPr>
          <a:xfrm>
            <a:off x="4396950" y="4898370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????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C536B6-E8D5-49CA-A723-C6B9A35CF00D}"/>
              </a:ext>
            </a:extLst>
          </p:cNvPr>
          <p:cNvCxnSpPr/>
          <p:nvPr/>
        </p:nvCxnSpPr>
        <p:spPr>
          <a:xfrm>
            <a:off x="2022737" y="3965342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2ACB1-F19D-498D-94DD-628708844ADE}"/>
              </a:ext>
            </a:extLst>
          </p:cNvPr>
          <p:cNvCxnSpPr/>
          <p:nvPr/>
        </p:nvCxnSpPr>
        <p:spPr>
          <a:xfrm flipV="1">
            <a:off x="2022737" y="3757194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B991CA-02E5-4142-94BC-2A23CD530C64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7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7236" y="364610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is out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31B499-CF40-4F54-B858-30B02F4406B3}"/>
              </a:ext>
            </a:extLst>
          </p:cNvPr>
          <p:cNvSpPr/>
          <p:nvPr/>
        </p:nvSpPr>
        <p:spPr>
          <a:xfrm>
            <a:off x="4295955" y="1811547"/>
            <a:ext cx="3588588" cy="339880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6A0515-DADF-4DEF-9B9E-14A23AE40980}"/>
              </a:ext>
            </a:extLst>
          </p:cNvPr>
          <p:cNvSpPr/>
          <p:nvPr/>
        </p:nvSpPr>
        <p:spPr>
          <a:xfrm>
            <a:off x="5193101" y="2553419"/>
            <a:ext cx="681487" cy="10783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53CD35-C4A1-480A-A739-A0B2D10EAEA9}"/>
              </a:ext>
            </a:extLst>
          </p:cNvPr>
          <p:cNvSpPr/>
          <p:nvPr/>
        </p:nvSpPr>
        <p:spPr>
          <a:xfrm>
            <a:off x="6430990" y="2553419"/>
            <a:ext cx="681487" cy="10783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2674A5-44F8-4C0E-89B6-890FF503791A}"/>
              </a:ext>
            </a:extLst>
          </p:cNvPr>
          <p:cNvSpPr/>
          <p:nvPr/>
        </p:nvSpPr>
        <p:spPr>
          <a:xfrm>
            <a:off x="5486395" y="2945921"/>
            <a:ext cx="345057" cy="62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5DF44F-390B-4D0C-95DC-87289052A753}"/>
              </a:ext>
            </a:extLst>
          </p:cNvPr>
          <p:cNvSpPr/>
          <p:nvPr/>
        </p:nvSpPr>
        <p:spPr>
          <a:xfrm>
            <a:off x="6446809" y="2945921"/>
            <a:ext cx="345057" cy="62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D998ED2-D83E-4772-AEB5-B02CC266C5D3}"/>
              </a:ext>
            </a:extLst>
          </p:cNvPr>
          <p:cNvSpPr/>
          <p:nvPr/>
        </p:nvSpPr>
        <p:spPr>
          <a:xfrm flipV="1">
            <a:off x="5193101" y="3575649"/>
            <a:ext cx="1768416" cy="935966"/>
          </a:xfrm>
          <a:prstGeom prst="arc">
            <a:avLst>
              <a:gd name="adj1" fmla="val 11065486"/>
              <a:gd name="adj2" fmla="val 0"/>
            </a:avLst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7DCAB-D70B-415C-964D-BE0F74129D94}"/>
              </a:ext>
            </a:extLst>
          </p:cNvPr>
          <p:cNvSpPr txBox="1"/>
          <p:nvPr/>
        </p:nvSpPr>
        <p:spPr>
          <a:xfrm>
            <a:off x="4317298" y="1062870"/>
            <a:ext cx="425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B050"/>
                </a:solidFill>
              </a:rPr>
              <a:t>No Memory Leak!!!!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3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923BA0-1BCA-4058-A2ED-C273602653D8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02C1C2F-352E-46A1-9248-043501F40129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3A0CFD-A6EC-47FE-BDAD-1464E87A0F88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8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69" y="1015598"/>
            <a:ext cx="90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FF5FA18-8F9E-4763-8ED9-448BC4AF1AF8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287F0D-2041-4C7D-8C99-81805D1035B3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4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80CEF8-07F5-4C1F-952C-2A10CBD24D89}"/>
              </a:ext>
            </a:extLst>
          </p:cNvPr>
          <p:cNvCxnSpPr/>
          <p:nvPr/>
        </p:nvCxnSpPr>
        <p:spPr>
          <a:xfrm>
            <a:off x="480636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265212-30E1-44D3-B7C6-915FA83F85DC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0F636-1D24-4086-899F-ED5C35DDC02F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5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80CEF8-07F5-4C1F-952C-2A10CBD24D89}"/>
              </a:ext>
            </a:extLst>
          </p:cNvPr>
          <p:cNvCxnSpPr/>
          <p:nvPr/>
        </p:nvCxnSpPr>
        <p:spPr>
          <a:xfrm>
            <a:off x="480636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F5240-A13F-408A-B868-84AFB83DFC35}"/>
              </a:ext>
            </a:extLst>
          </p:cNvPr>
          <p:cNvCxnSpPr/>
          <p:nvPr/>
        </p:nvCxnSpPr>
        <p:spPr>
          <a:xfrm>
            <a:off x="4976839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D1D641-18FD-4221-A4F6-FAE69FF22D4A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4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0" y="1015598"/>
            <a:ext cx="97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80CEF8-07F5-4C1F-952C-2A10CBD24D89}"/>
              </a:ext>
            </a:extLst>
          </p:cNvPr>
          <p:cNvCxnSpPr/>
          <p:nvPr/>
        </p:nvCxnSpPr>
        <p:spPr>
          <a:xfrm>
            <a:off x="480636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F5240-A13F-408A-B868-84AFB83DFC35}"/>
              </a:ext>
            </a:extLst>
          </p:cNvPr>
          <p:cNvCxnSpPr/>
          <p:nvPr/>
        </p:nvCxnSpPr>
        <p:spPr>
          <a:xfrm>
            <a:off x="4976839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3AAAFB-D7C6-401B-9836-D71C339D8606}"/>
              </a:ext>
            </a:extLst>
          </p:cNvPr>
          <p:cNvCxnSpPr/>
          <p:nvPr/>
        </p:nvCxnSpPr>
        <p:spPr>
          <a:xfrm>
            <a:off x="5172998" y="2289443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F5201C-E37F-409C-BFE0-302286FD3C76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0A997B-7059-4B2F-8676-8B147D2361B0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9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80CEF8-07F5-4C1F-952C-2A10CBD24D89}"/>
              </a:ext>
            </a:extLst>
          </p:cNvPr>
          <p:cNvCxnSpPr/>
          <p:nvPr/>
        </p:nvCxnSpPr>
        <p:spPr>
          <a:xfrm>
            <a:off x="480636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F5240-A13F-408A-B868-84AFB83DFC35}"/>
              </a:ext>
            </a:extLst>
          </p:cNvPr>
          <p:cNvCxnSpPr/>
          <p:nvPr/>
        </p:nvCxnSpPr>
        <p:spPr>
          <a:xfrm>
            <a:off x="4976839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3AAAFB-D7C6-401B-9836-D71C339D8606}"/>
              </a:ext>
            </a:extLst>
          </p:cNvPr>
          <p:cNvCxnSpPr/>
          <p:nvPr/>
        </p:nvCxnSpPr>
        <p:spPr>
          <a:xfrm>
            <a:off x="5172998" y="2289443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1B3355-E459-4F1D-957E-819B74FF4074}"/>
              </a:ext>
            </a:extLst>
          </p:cNvPr>
          <p:cNvCxnSpPr/>
          <p:nvPr/>
        </p:nvCxnSpPr>
        <p:spPr>
          <a:xfrm>
            <a:off x="536988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602A9D-97BA-4985-91AD-3EEC7CF9193E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7EB5B-6FB5-4D2A-BC6C-49F5B7B556E8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7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676</Words>
  <Application>Microsoft Office PowerPoint</Application>
  <PresentationFormat>Widescreen</PresentationFormat>
  <Paragraphs>337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10</cp:revision>
  <dcterms:created xsi:type="dcterms:W3CDTF">2016-10-12T19:28:51Z</dcterms:created>
  <dcterms:modified xsi:type="dcterms:W3CDTF">2020-02-10T15:37:57Z</dcterms:modified>
</cp:coreProperties>
</file>