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3" r:id="rId7"/>
    <p:sldId id="264" r:id="rId8"/>
    <p:sldId id="265" r:id="rId9"/>
    <p:sldId id="276" r:id="rId10"/>
    <p:sldId id="272" r:id="rId11"/>
    <p:sldId id="273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8" autoAdjust="0"/>
    <p:restoredTop sz="94680" autoAdjust="0"/>
  </p:normalViewPr>
  <p:slideViewPr>
    <p:cSldViewPr snapToGrid="0">
      <p:cViewPr varScale="1">
        <p:scale>
          <a:sx n="108" d="100"/>
          <a:sy n="108" d="100"/>
        </p:scale>
        <p:origin x="792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68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9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7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30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3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2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11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933A0-1478-4559-B78C-E0E41C9D5F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3D573-92AB-467A-AC69-15E95291E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6"/>
          </p:cNvCxnSpPr>
          <p:nvPr/>
        </p:nvCxnSpPr>
        <p:spPr>
          <a:xfrm>
            <a:off x="3457074" y="2149642"/>
            <a:ext cx="11485749" cy="22013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615981" y="836076"/>
            <a:ext cx="6205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an uninitialized pointer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11040" y="2585997"/>
            <a:ext cx="4099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just created.</a:t>
            </a:r>
          </a:p>
          <a:p>
            <a:r>
              <a:rPr lang="en-US" dirty="0"/>
              <a:t>- It has some garbage value.</a:t>
            </a:r>
          </a:p>
          <a:p>
            <a:r>
              <a:rPr lang="en-US" dirty="0"/>
              <a:t>- The target of </a:t>
            </a:r>
            <a:r>
              <a:rPr lang="en-US" dirty="0" err="1"/>
              <a:t>m_data</a:t>
            </a:r>
            <a:r>
              <a:rPr lang="en-US" dirty="0"/>
              <a:t> is someplace in memory that is not reserved for us. </a:t>
            </a:r>
          </a:p>
          <a:p>
            <a:r>
              <a:rPr lang="en-US" dirty="0"/>
              <a:t>- Hence, accessing it will cause an error.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44099" y="4385545"/>
            <a:ext cx="3907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[5] = value; or *</a:t>
            </a:r>
            <a:r>
              <a:rPr lang="en-US" dirty="0" err="1"/>
              <a:t>m_data</a:t>
            </a:r>
            <a:r>
              <a:rPr lang="en-US" dirty="0"/>
              <a:t> = value;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08647" y="5087314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987216" y="4639117"/>
            <a:ext cx="1048151" cy="44819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84947" y="5447751"/>
            <a:ext cx="693420" cy="9620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rot="10800000">
            <a:off x="8035367" y="406332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 rot="10800000">
            <a:off x="8283017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10800000">
            <a:off x="8588526" y="429965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c 47"/>
          <p:cNvSpPr/>
          <p:nvPr/>
        </p:nvSpPr>
        <p:spPr>
          <a:xfrm rot="10800000" flipV="1">
            <a:off x="8304681" y="456948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213F38-B60B-4690-8130-C0409E6E93D7}"/>
              </a:ext>
            </a:extLst>
          </p:cNvPr>
          <p:cNvSpPr txBox="1"/>
          <p:nvPr/>
        </p:nvSpPr>
        <p:spPr>
          <a:xfrm>
            <a:off x="2824561" y="1619706"/>
            <a:ext cx="1729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00355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756486" y="1003406"/>
            <a:ext cx="91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495801" y="1838506"/>
            <a:ext cx="260685" cy="57948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1793" y="1838506"/>
            <a:ext cx="272709" cy="64214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957A234-9DB4-4BCF-9A81-62A2E59FEC34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Incorrect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1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5199659" y="1027868"/>
            <a:ext cx="304800" cy="1191147"/>
          </a:xfrm>
          <a:prstGeom prst="rightBrace">
            <a:avLst>
              <a:gd name="adj1" fmla="val 77333"/>
              <a:gd name="adj2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62078" y="56323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28594" y="28026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20" name="Oval 19"/>
          <p:cNvSpPr/>
          <p:nvPr/>
        </p:nvSpPr>
        <p:spPr>
          <a:xfrm rot="10800000">
            <a:off x="7030026" y="24852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10800000">
            <a:off x="7277676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7583185" y="48485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/>
          <p:cNvSpPr/>
          <p:nvPr/>
        </p:nvSpPr>
        <p:spPr>
          <a:xfrm rot="10800000" flipV="1">
            <a:off x="7299340" y="75468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77996-2D34-487C-8CBC-189499686936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Causes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30553" y="1467306"/>
            <a:ext cx="2254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849897-1E0E-4786-AB20-DC6121DC1220}"/>
              </a:ext>
            </a:extLst>
          </p:cNvPr>
          <p:cNvSpPr txBox="1"/>
          <p:nvPr/>
        </p:nvSpPr>
        <p:spPr>
          <a:xfrm>
            <a:off x="4892040" y="1003406"/>
            <a:ext cx="1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9BC8A-40AD-441F-A2CC-C1102B41F613}"/>
              </a:ext>
            </a:extLst>
          </p:cNvPr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1C547-C5AE-49DB-BF48-3F90C1E2818A}"/>
              </a:ext>
            </a:extLst>
          </p:cNvPr>
          <p:cNvSpPr txBox="1"/>
          <p:nvPr/>
        </p:nvSpPr>
        <p:spPr>
          <a:xfrm>
            <a:off x="719349" y="2874294"/>
            <a:ext cx="103083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When reusing pointers always make sure they are </a:t>
            </a:r>
            <a:b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</a:br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actually not being used!!!!!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EFD3A3-E5A4-425C-ABC0-DD5FACD9C29A}"/>
              </a:ext>
            </a:extLst>
          </p:cNvPr>
          <p:cNvSpPr txBox="1"/>
          <p:nvPr/>
        </p:nvSpPr>
        <p:spPr>
          <a:xfrm>
            <a:off x="2743199" y="4363161"/>
            <a:ext cx="84065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m_data</a:t>
            </a:r>
            <a:r>
              <a:rPr lang="en-US" dirty="0">
                <a:latin typeface="Consolas" panose="020B0609020204030204" pitchFamily="49" charset="0"/>
              </a:rPr>
              <a:t> != </a:t>
            </a:r>
            <a:r>
              <a:rPr lang="en-US" dirty="0" err="1">
                <a:latin typeface="Consolas" panose="020B0609020204030204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</a:rPr>
              <a:t>){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Take care unfinished business with allocated memory if needed</a:t>
            </a:r>
          </a:p>
          <a:p>
            <a:r>
              <a:rPr lang="en-CA" dirty="0">
                <a:latin typeface="Consolas" panose="020B0609020204030204" pitchFamily="49" charset="0"/>
              </a:rPr>
              <a:t>}</a:t>
            </a:r>
          </a:p>
          <a:p>
            <a:r>
              <a:rPr lang="en-CA" dirty="0">
                <a:latin typeface="Consolas" panose="020B0609020204030204" pitchFamily="49" charset="0"/>
              </a:rPr>
              <a:t>Free memory</a:t>
            </a:r>
          </a:p>
          <a:p>
            <a:r>
              <a:rPr lang="en-CA" dirty="0">
                <a:latin typeface="Consolas" panose="020B0609020204030204" pitchFamily="49" charset="0"/>
              </a:rPr>
              <a:t>Then do DMA!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70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Curved Connector 15"/>
          <p:cNvCxnSpPr>
            <a:stCxn id="4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95729" y="1467306"/>
            <a:ext cx="198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104566" y="634074"/>
            <a:ext cx="336114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998720" y="2021304"/>
            <a:ext cx="355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m_data</a:t>
            </a:r>
            <a:r>
              <a:rPr lang="en-US" dirty="0"/>
              <a:t> is set to null.</a:t>
            </a:r>
          </a:p>
          <a:p>
            <a:r>
              <a:rPr lang="en-US" dirty="0"/>
              <a:t>- Size and value of data does not have a meaning since there is nothing to have a size or value!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655573" y="3185160"/>
            <a:ext cx="206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[3] = value;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2556113"/>
            <a:ext cx="2512447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Null pointer assignment!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2645833" y="2925445"/>
            <a:ext cx="987373" cy="4237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957283" y="2439789"/>
            <a:ext cx="1563096" cy="1345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 rot="10800000">
            <a:off x="682837" y="3185160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0800000">
            <a:off x="930487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1235996" y="3421491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 rot="10800000" flipV="1">
            <a:off x="952151" y="3691317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2AD970-4A2C-4D9C-9FAC-0E353AFBA006}"/>
              </a:ext>
            </a:extLst>
          </p:cNvPr>
          <p:cNvSpPr txBox="1"/>
          <p:nvPr/>
        </p:nvSpPr>
        <p:spPr>
          <a:xfrm>
            <a:off x="6628766" y="711018"/>
            <a:ext cx="4589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U</a:t>
            </a:r>
            <a:r>
              <a:rPr lang="en-US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sing a NULL pointer</a:t>
            </a:r>
          </a:p>
        </p:txBody>
      </p:sp>
    </p:spTree>
    <p:extLst>
      <p:ext uri="{BB962C8B-B14F-4D97-AF65-F5344CB8AC3E}">
        <p14:creationId xmlns:p14="http://schemas.microsoft.com/office/powerpoint/2010/main" val="628100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4346" y="358615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81638" y="2971360"/>
            <a:ext cx="3266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951883" y="353730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56419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56947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561483" y="3537301"/>
            <a:ext cx="200528" cy="305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58003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536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55051" y="353730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4288323" y="302650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495320" y="249245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256684" y="2568256"/>
            <a:ext cx="1086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500491" y="219892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7988" y="3529029"/>
            <a:ext cx="28346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1929" y="4598467"/>
            <a:ext cx="1678346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m_data</a:t>
            </a:r>
            <a:r>
              <a:rPr lang="en-US" dirty="0">
                <a:solidFill>
                  <a:srgbClr val="00B050"/>
                </a:solidFill>
              </a:rPr>
              <a:t>[3] = V;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4617867" y="3738918"/>
            <a:ext cx="1029852" cy="101231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66197" y="4742755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5513847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5819356" y="4979086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/>
          <p:cNvSpPr/>
          <p:nvPr/>
        </p:nvSpPr>
        <p:spPr>
          <a:xfrm flipV="1">
            <a:off x="5535511" y="5248912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6746975" y="4147363"/>
            <a:ext cx="159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m_data</a:t>
            </a:r>
            <a:r>
              <a:rPr lang="en-US" dirty="0">
                <a:solidFill>
                  <a:srgbClr val="FF0000"/>
                </a:solidFill>
              </a:rPr>
              <a:t>[7] = X;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H="1" flipV="1">
            <a:off x="6580157" y="3738919"/>
            <a:ext cx="1270078" cy="5061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43558" y="3529029"/>
            <a:ext cx="2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415727" y="3420295"/>
            <a:ext cx="20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Segmentation fault!</a:t>
            </a:r>
          </a:p>
        </p:txBody>
      </p:sp>
      <p:cxnSp>
        <p:nvCxnSpPr>
          <p:cNvPr id="56" name="Straight Arrow Connector 55"/>
          <p:cNvCxnSpPr>
            <a:endCxn id="55" idx="1"/>
          </p:cNvCxnSpPr>
          <p:nvPr/>
        </p:nvCxnSpPr>
        <p:spPr>
          <a:xfrm>
            <a:off x="6580157" y="3586155"/>
            <a:ext cx="835570" cy="188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 rot="10800000">
            <a:off x="7842447" y="2396306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 rot="10800000">
            <a:off x="8090097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 rot="10800000">
            <a:off x="8395606" y="2632637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 rot="10800000" flipV="1">
            <a:off x="8111761" y="2902463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7726281" y="3826887"/>
            <a:ext cx="2694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reserved for us to use!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6B91C5-B7AD-477D-8F08-02CDA2ACEB14}"/>
              </a:ext>
            </a:extLst>
          </p:cNvPr>
          <p:cNvSpPr txBox="1"/>
          <p:nvPr/>
        </p:nvSpPr>
        <p:spPr>
          <a:xfrm>
            <a:off x="1970201" y="618664"/>
            <a:ext cx="8450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Going out of range of allocation size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4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5229" y="2780114"/>
            <a:ext cx="301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newsize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07" y="1461746"/>
            <a:ext cx="104092" cy="1223210"/>
          </a:xfrm>
          <a:prstGeom prst="curvedConnector4">
            <a:avLst>
              <a:gd name="adj1" fmla="val -219613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30"/>
          <p:cNvCxnSpPr>
            <a:stCxn id="4" idx="4"/>
            <a:endCxn id="1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973706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5" name="Right Brace 34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5943622" y="3589519"/>
            <a:ext cx="121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newsize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98677" y="3601095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53" name="Straight Connector 52"/>
          <p:cNvCxnSpPr/>
          <p:nvPr/>
        </p:nvCxnSpPr>
        <p:spPr>
          <a:xfrm>
            <a:off x="3770602" y="1775842"/>
            <a:ext cx="376283" cy="3495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756304" y="1770238"/>
            <a:ext cx="390581" cy="3551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DA6D9F-9B56-42A7-9CD3-56C1B06B02EE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8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2667786" y="1603119"/>
            <a:ext cx="932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555958" y="1972815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957011" y="2783310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161547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362075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56661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763131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967664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160179" y="2782946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348686" y="2783312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553222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753750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95828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154806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7359339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7551854" y="2782948"/>
            <a:ext cx="200528" cy="30516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urved Connector 77"/>
          <p:cNvCxnSpPr>
            <a:stCxn id="50" idx="4"/>
            <a:endCxn id="64" idx="1"/>
          </p:cNvCxnSpPr>
          <p:nvPr/>
        </p:nvCxnSpPr>
        <p:spPr>
          <a:xfrm rot="16200000" flipH="1">
            <a:off x="3815923" y="1794803"/>
            <a:ext cx="657913" cy="1624263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ight Brace 78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ight Brace 80"/>
          <p:cNvSpPr/>
          <p:nvPr/>
        </p:nvSpPr>
        <p:spPr>
          <a:xfrm rot="5400000">
            <a:off x="6209309" y="2046446"/>
            <a:ext cx="304800" cy="2781345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076049" y="965347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68192" y="3674472"/>
            <a:ext cx="45665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967664" y="1196622"/>
            <a:ext cx="685822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234180" y="913652"/>
            <a:ext cx="146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Memory Leak</a:t>
            </a:r>
          </a:p>
        </p:txBody>
      </p:sp>
      <p:sp>
        <p:nvSpPr>
          <p:cNvPr id="91" name="Oval 90"/>
          <p:cNvSpPr/>
          <p:nvPr/>
        </p:nvSpPr>
        <p:spPr>
          <a:xfrm rot="10800000">
            <a:off x="7635612" y="881913"/>
            <a:ext cx="906780" cy="9316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 rot="10800000">
            <a:off x="7883262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 rot="10800000">
            <a:off x="8188771" y="1118244"/>
            <a:ext cx="83820" cy="9144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c 93"/>
          <p:cNvSpPr/>
          <p:nvPr/>
        </p:nvSpPr>
        <p:spPr>
          <a:xfrm rot="10800000" flipV="1">
            <a:off x="7904926" y="1388070"/>
            <a:ext cx="325755" cy="205629"/>
          </a:xfrm>
          <a:prstGeom prst="arc">
            <a:avLst>
              <a:gd name="adj1" fmla="val 10720996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76CF8-5F71-4A39-B6D4-984BB240FBA7}"/>
              </a:ext>
            </a:extLst>
          </p:cNvPr>
          <p:cNvSpPr txBox="1"/>
          <p:nvPr/>
        </p:nvSpPr>
        <p:spPr>
          <a:xfrm>
            <a:off x="6954278" y="4806007"/>
            <a:ext cx="4783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Causing Memory leak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5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860758" y="1003406"/>
            <a:ext cx="1091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Type* </a:t>
            </a:r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FBCE8-80DA-4FAE-B6EB-B181AE11F274}"/>
              </a:ext>
            </a:extLst>
          </p:cNvPr>
          <p:cNvSpPr txBox="1"/>
          <p:nvPr/>
        </p:nvSpPr>
        <p:spPr>
          <a:xfrm>
            <a:off x="527325" y="4580022"/>
            <a:ext cx="9351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an unused pointer for DMA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21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90472" y="1406510"/>
            <a:ext cx="306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new type[</a:t>
            </a:r>
            <a:r>
              <a:rPr lang="en-US" dirty="0" err="1"/>
              <a:t>m_size</a:t>
            </a:r>
            <a:r>
              <a:rPr lang="en-US" dirty="0"/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860758" y="1003406"/>
            <a:ext cx="89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E56537-9EB6-434E-BBA1-2E2F92A0AFF7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state of a dynamically allocated memory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726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8202" y="1286376"/>
            <a:ext cx="184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delete[] </a:t>
            </a:r>
            <a:r>
              <a:rPr lang="en-US" dirty="0" err="1"/>
              <a:t>m_data</a:t>
            </a:r>
            <a:r>
              <a:rPr lang="en-US" dirty="0"/>
              <a:t>;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55958" y="1972451"/>
            <a:ext cx="200528" cy="3055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760494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961022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555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62078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566611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59126" y="1972451"/>
            <a:ext cx="200528" cy="3051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4" idx="0"/>
            <a:endCxn id="6" idx="1"/>
          </p:cNvCxnSpPr>
          <p:nvPr/>
        </p:nvCxnSpPr>
        <p:spPr>
          <a:xfrm rot="16200000" flipH="1">
            <a:off x="3892398" y="1461655"/>
            <a:ext cx="103910" cy="1223210"/>
          </a:xfrm>
          <a:prstGeom prst="curvedConnector4">
            <a:avLst>
              <a:gd name="adj1" fmla="val -219998"/>
              <a:gd name="adj2" fmla="val 5508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ight Brace 32"/>
          <p:cNvSpPr/>
          <p:nvPr/>
        </p:nvSpPr>
        <p:spPr>
          <a:xfrm rot="16200000">
            <a:off x="5099395" y="927604"/>
            <a:ext cx="304800" cy="139167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675277" y="1003406"/>
            <a:ext cx="995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104566" y="634074"/>
            <a:ext cx="31974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4675277" y="1796126"/>
            <a:ext cx="1130969" cy="6015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675277" y="1852273"/>
            <a:ext cx="1130969" cy="5454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6B2C9E4-523E-45E1-B147-F7647E75EB4D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Correct memory deallocation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95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8421" y="2021305"/>
            <a:ext cx="248653" cy="2566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Curved Connector 12"/>
          <p:cNvCxnSpPr>
            <a:stCxn id="12" idx="0"/>
          </p:cNvCxnSpPr>
          <p:nvPr/>
        </p:nvCxnSpPr>
        <p:spPr>
          <a:xfrm rot="16200000" flipH="1">
            <a:off x="3220490" y="2133562"/>
            <a:ext cx="480355" cy="255841"/>
          </a:xfrm>
          <a:prstGeom prst="curvedConnector3">
            <a:avLst>
              <a:gd name="adj1" fmla="val -4759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26280" y="1003406"/>
            <a:ext cx="142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m_size</a:t>
            </a:r>
            <a:r>
              <a:rPr lang="en-US" dirty="0"/>
              <a:t>  =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57080" y="1467306"/>
            <a:ext cx="252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m_data</a:t>
            </a:r>
            <a:r>
              <a:rPr lang="en-US" dirty="0"/>
              <a:t> = </a:t>
            </a:r>
            <a:r>
              <a:rPr lang="en-US" dirty="0" err="1"/>
              <a:t>nullptr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104566" y="634074"/>
            <a:ext cx="45066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411607" y="2501660"/>
            <a:ext cx="3539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481754" y="2582008"/>
            <a:ext cx="228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36968" y="2662355"/>
            <a:ext cx="105978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34C6CB-E8B8-49DA-A9D2-70145824F333}"/>
              </a:ext>
            </a:extLst>
          </p:cNvPr>
          <p:cNvSpPr txBox="1"/>
          <p:nvPr/>
        </p:nvSpPr>
        <p:spPr>
          <a:xfrm>
            <a:off x="527325" y="4580022"/>
            <a:ext cx="10308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Always set everything back to NULL when done!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352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Fardad Soleimanloo</dc:creator>
  <cp:lastModifiedBy>Fardad Soleimanloo</cp:lastModifiedBy>
  <cp:revision>19</cp:revision>
  <dcterms:created xsi:type="dcterms:W3CDTF">2015-07-21T15:00:36Z</dcterms:created>
  <dcterms:modified xsi:type="dcterms:W3CDTF">2025-05-23T17:07:29Z</dcterms:modified>
</cp:coreProperties>
</file>