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70" r:id="rId6"/>
    <p:sldId id="274" r:id="rId7"/>
    <p:sldId id="275" r:id="rId8"/>
    <p:sldId id="276" r:id="rId9"/>
    <p:sldId id="277" r:id="rId10"/>
    <p:sldId id="271" r:id="rId11"/>
    <p:sldId id="272" r:id="rId12"/>
    <p:sldId id="269" r:id="rId13"/>
    <p:sldId id="273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320" autoAdjust="0"/>
  </p:normalViewPr>
  <p:slideViewPr>
    <p:cSldViewPr snapToGrid="0">
      <p:cViewPr varScale="1">
        <p:scale>
          <a:sx n="86" d="100"/>
          <a:sy n="86" d="100"/>
        </p:scale>
        <p:origin x="50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B947-EC1B-4540-9E5B-5606C5724847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844A-DD36-488B-A221-0621E2295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45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C844A-DD36-488B-A221-0621E2295F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exceptions.html" TargetMode="External"/><Relationship Id="rId2" Type="http://schemas.openxmlformats.org/officeDocument/2006/relationships/hyperlink" Target="https://docs.python.org/3.6/tutorial/errors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175319"/>
            <a:ext cx="9072000" cy="946440"/>
          </a:xfrm>
        </p:spPr>
        <p:txBody>
          <a:bodyPr/>
          <a:lstStyle/>
          <a:p>
            <a:r>
              <a:rPr lang="en-US" dirty="0"/>
              <a:t>OPS245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373253"/>
            <a:ext cx="9072000" cy="3288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Python Shell Scripting</a:t>
            </a:r>
          </a:p>
          <a:p>
            <a:pPr marL="0" indent="0" algn="ctr">
              <a:buNone/>
            </a:pPr>
            <a:r>
              <a:rPr lang="en-US" dirty="0"/>
              <a:t>Part 6</a:t>
            </a:r>
            <a:endParaRPr lang="en-CA" dirty="0"/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Finally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346343" y="1515785"/>
            <a:ext cx="9412511" cy="39784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can also define code to run regardless of whether any errors happened or not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#code to run if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any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thing went wrong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az-Latn-AZ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kumimoji="0" lang="az-Latn-AZ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#code to run regardless of errors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934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80" y="204840"/>
            <a:ext cx="9072000" cy="946440"/>
          </a:xfrm>
        </p:spPr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105" name="CustomShape 2"/>
          <p:cNvSpPr/>
          <p:nvPr/>
        </p:nvSpPr>
        <p:spPr>
          <a:xfrm>
            <a:off x="417289" y="1494124"/>
            <a:ext cx="9231208" cy="3826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to use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python’s </a:t>
            </a:r>
            <a:r>
              <a:rPr lang="en-CA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try-except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statement to handle errors that might occur while your scripts are running.</a:t>
            </a: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 to make your scripts more robust, and to deal with the unpredictable nature of users.</a:t>
            </a: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at least make sure our scripts don’t leave the system in a broken state.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62109" y="1763218"/>
            <a:ext cx="9286387" cy="1973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You may find the following documents helpful: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hlinkClick r:id="rId2"/>
              </a:rPr>
              <a:t>Python Errors and Exceptions</a:t>
            </a: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>
                <a:hlinkClick r:id="rId3"/>
              </a:rPr>
              <a:t>List of Built-in Exceptions</a:t>
            </a:r>
            <a:endParaRPr lang="en-CA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65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09211"/>
            <a:ext cx="9072000" cy="946440"/>
          </a:xfrm>
        </p:spPr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81" name="CustomShape 2"/>
          <p:cNvSpPr/>
          <p:nvPr/>
        </p:nvSpPr>
        <p:spPr>
          <a:xfrm>
            <a:off x="503999" y="1568668"/>
            <a:ext cx="9071999" cy="38926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to 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 errors that occur while your script is running.</a:t>
            </a:r>
          </a:p>
          <a:p>
            <a:pPr marL="889200" lvl="1" indent="-32328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Instead of simply crashing, or doing something unpredictable, your scripts wil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be able to deal with issues gracefully.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Try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433054" y="1523669"/>
            <a:ext cx="9142945" cy="389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running a block of code that could cause a problem if something went wrong (e.g. trying to read from a file provided by the user, but our script doesn’t know for certain that the file exists), use a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block: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ry: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#some potentially troublesome code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	#indented, of course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Except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401524" y="1610379"/>
            <a:ext cx="9278504" cy="3810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But 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try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on its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own won’t do anything. We need to indicate how we want to handle errors that might occur. For this we need the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except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statement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xcept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 to run if anything went wrong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80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5986" y="1442545"/>
            <a:ext cx="9617462" cy="4001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b="1" dirty="0"/>
              <a:t>except</a:t>
            </a:r>
            <a:r>
              <a:rPr lang="en-US" sz="2800" dirty="0"/>
              <a:t> statement on its own will react to any exception that occurs. Sometimes you will only want to handle certain exceptions.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You do this by adding the exception name after </a:t>
            </a:r>
            <a:r>
              <a:rPr lang="en-US" sz="2800" b="1" dirty="0"/>
              <a:t>except</a:t>
            </a:r>
            <a:r>
              <a:rPr lang="en-US" sz="2800" dirty="0"/>
              <a:t>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that particular thing went wrong</a:t>
            </a:r>
            <a:r>
              <a:rPr lang="en-CA" sz="2600" dirty="0"/>
              <a:t>.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0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57157" y="1479438"/>
            <a:ext cx="9704173" cy="4070024"/>
          </a:xfrm>
        </p:spPr>
        <p:txBody>
          <a:bodyPr>
            <a:normAutofit/>
          </a:bodyPr>
          <a:lstStyle/>
          <a:p>
            <a:r>
              <a:rPr lang="en-US" sz="2600" dirty="0"/>
              <a:t>If you want your </a:t>
            </a:r>
            <a:r>
              <a:rPr lang="en-US" sz="2600" b="1" dirty="0"/>
              <a:t>except</a:t>
            </a:r>
            <a:r>
              <a:rPr lang="en-US" sz="2600" dirty="0"/>
              <a:t> block to deal with several possible exceptions, you can provide a comma separated list of them surrounded by parenthesis: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exceptionname,otherexception,anotherexception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one of those things went wrong</a:t>
            </a:r>
          </a:p>
          <a:p>
            <a:endParaRPr lang="en-US" sz="2600" dirty="0"/>
          </a:p>
          <a:p>
            <a:r>
              <a:rPr lang="en-US" sz="2600" dirty="0"/>
              <a:t>Though, in this case it would deal with all three (or however many) exceptions the same way.</a:t>
            </a:r>
            <a:endParaRPr lang="en-CA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Specific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925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99048" y="1353314"/>
            <a:ext cx="9276952" cy="40148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700" dirty="0"/>
              <a:t>If you want to handle different exceptions differently, you just need multiple except statements.</a:t>
            </a:r>
          </a:p>
          <a:p>
            <a:pPr lvl="1">
              <a:lnSpc>
                <a:spcPct val="120000"/>
              </a:lnSpc>
            </a:pPr>
            <a:r>
              <a:rPr lang="en-US" sz="4700" dirty="0"/>
              <a:t>Very similar to the way an </a:t>
            </a:r>
            <a:r>
              <a:rPr lang="en-US" sz="4700" b="1" dirty="0"/>
              <a:t>if</a:t>
            </a:r>
            <a:r>
              <a:rPr lang="en-US" sz="4700" dirty="0"/>
              <a:t> statement can have multiple </a:t>
            </a:r>
            <a:r>
              <a:rPr lang="en-US" sz="4700" b="1" dirty="0" err="1"/>
              <a:t>elif</a:t>
            </a:r>
            <a:r>
              <a:rPr lang="en-US" sz="4700" dirty="0" err="1"/>
              <a:t>s</a:t>
            </a:r>
            <a:endParaRPr lang="en-US" sz="4700" dirty="0"/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if that particular thing went wrong</a:t>
            </a:r>
            <a:endParaRPr lang="en-CA" dirty="0"/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differentexception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108000" lv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#code to run for this particular 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Exceptions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5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93641" y="1479437"/>
            <a:ext cx="9459807" cy="40384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There are a number of different exceptions you can encounter (see reference at end of slides) including: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IndexError</a:t>
            </a:r>
            <a:r>
              <a:rPr lang="en-US" sz="2500" dirty="0"/>
              <a:t> – when giving an index outside the bounds of a list.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NameError</a:t>
            </a:r>
            <a:r>
              <a:rPr lang="en-US" sz="2500" dirty="0"/>
              <a:t> – when trying to use a variable that you didn’t create yet.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TypeError</a:t>
            </a:r>
            <a:r>
              <a:rPr lang="en-US" sz="2500" dirty="0"/>
              <a:t> – when trying to use the wrong type of variable.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ZeroDivisionError</a:t>
            </a:r>
            <a:r>
              <a:rPr lang="en-US" sz="2500" dirty="0"/>
              <a:t> – when trying to divide by 0.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We can add some more to the list we know about when we start working with files.</a:t>
            </a:r>
          </a:p>
          <a:p>
            <a:pPr lvl="1">
              <a:lnSpc>
                <a:spcPct val="150000"/>
              </a:lnSpc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Names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2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50143"/>
            <a:ext cx="9072000" cy="946440"/>
          </a:xfrm>
        </p:spPr>
        <p:txBody>
          <a:bodyPr/>
          <a:lstStyle/>
          <a:p>
            <a:r>
              <a:rPr lang="en-US" dirty="0"/>
              <a:t>Else</a:t>
            </a:r>
            <a:endParaRPr lang="en-CA" dirty="0"/>
          </a:p>
        </p:txBody>
      </p:sp>
      <p:sp>
        <p:nvSpPr>
          <p:cNvPr id="83" name="TextShape 2"/>
          <p:cNvSpPr txBox="1"/>
          <p:nvPr/>
        </p:nvSpPr>
        <p:spPr>
          <a:xfrm>
            <a:off x="362110" y="1476373"/>
            <a:ext cx="9341565" cy="40415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can also use an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else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in a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try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statement, to set up code to run only if nothing went wrong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#some potentially troublesome code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xcept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 to run if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any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thing went wrong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else: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#Code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to run only if nothing went wrong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You don’t 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need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 to have an </a:t>
            </a:r>
            <a:r>
              <a:rPr kumimoji="0" lang="en-US" sz="3200" b="1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else</a:t>
            </a:r>
            <a:r>
              <a:rPr kumimoji="0" lang="en-US" sz="3200" b="0" i="0" u="none" strike="noStrike" kern="1200" cap="none" spc="-1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DejaVu Sans"/>
              </a:rPr>
              <a:t>, but it can be useful.</a:t>
            </a:r>
            <a:endParaRPr kumimoji="0" lang="en-CA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808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650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OPS245</vt:lpstr>
      <vt:lpstr>Outline</vt:lpstr>
      <vt:lpstr>Try</vt:lpstr>
      <vt:lpstr>Except</vt:lpstr>
      <vt:lpstr>Specific Exceptions</vt:lpstr>
      <vt:lpstr>Multiple Specific Exceptions</vt:lpstr>
      <vt:lpstr>Different Exceptions</vt:lpstr>
      <vt:lpstr>Exception Names</vt:lpstr>
      <vt:lpstr>Else</vt:lpstr>
      <vt:lpstr>Finally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28</cp:revision>
  <dcterms:created xsi:type="dcterms:W3CDTF">2021-01-07T21:48:46Z</dcterms:created>
  <dcterms:modified xsi:type="dcterms:W3CDTF">2022-01-28T20:20:33Z</dcterms:modified>
  <dc:language>en-CA</dc:language>
</cp:coreProperties>
</file>