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280" cy="935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280" cy="328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OPS245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Managing Virtual Machines</a:t>
            </a:r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 descr="This work by Peter Callaghan is licensed under a Creative Commons Attribution-NonCommercial-ShareAlike 4.0 International License.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9318865" y="0"/>
            <a:ext cx="761760" cy="14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Virsh Command Cont.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503999" y="1654846"/>
            <a:ext cx="9343385" cy="328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also use the </a:t>
            </a: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virsh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command to start and stop your VMs.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Useful for controlling VMs from the command line or a script.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virsh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start </a:t>
            </a:r>
            <a:r>
              <a:rPr lang="en-CA" sz="32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machinename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start the VM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virsh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shutdown </a:t>
            </a:r>
            <a:r>
              <a:rPr lang="en-CA" sz="32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machinename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turn off the VM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Summary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594338"/>
            <a:ext cx="9071280" cy="30611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lesson you have learned how to manage (start/stop, backup, restore) VMs from the command line.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Outline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lesson you will learn how to manage virtual machines from the command line.</a:t>
            </a:r>
            <a:endParaRPr lang="en-CA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will include:</a:t>
            </a:r>
            <a:endParaRPr lang="en-CA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60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Backing up and compressing the VM image files</a:t>
            </a:r>
            <a:endParaRPr lang="en-CA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60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Backing up virtual machine manager configuration files</a:t>
            </a:r>
            <a:endParaRPr lang="en-CA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60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Checking the status of VMs, starting them, and stopping them.</a:t>
            </a:r>
            <a:endParaRPr lang="en-CA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Virtual Machine Images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504000" y="1475091"/>
            <a:ext cx="9327754" cy="40503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default, all virtual machine image files are stored in the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/var/lib/</a:t>
            </a: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libvirt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/images 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directory.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why we gave it so much space in </a:t>
            </a:r>
            <a:r>
              <a:rPr lang="az-Latn-AZ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 1.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order to make a backup, we just copy that image file.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Usually you will also compress that copy so it takes up less space.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do this with </a:t>
            </a: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gzip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gzip</a:t>
            </a:r>
          </a:p>
        </p:txBody>
      </p:sp>
      <p:sp>
        <p:nvSpPr>
          <p:cNvPr id="85" name="TextShape 2"/>
          <p:cNvSpPr txBox="1"/>
          <p:nvPr/>
        </p:nvSpPr>
        <p:spPr>
          <a:xfrm>
            <a:off x="363323" y="1498537"/>
            <a:ext cx="9327754" cy="40816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gzip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command allows you to compress a file.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 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gzip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somebigfile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that if you use it this way, it removes </a:t>
            </a:r>
            <a:r>
              <a:rPr lang="en-CA" sz="32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somebigfile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and creates </a:t>
            </a:r>
            <a:r>
              <a:rPr lang="en-CA" sz="3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somebigfile.gz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use &lt; to redirect input, the source file is left in place.  Then you can use &gt; to indicate where the resulting compressed file should go.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 (assuming 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pwd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/var/lib/</a:t>
            </a: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libvirt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/images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</a:t>
            </a:r>
          </a:p>
          <a:p>
            <a:pPr>
              <a:lnSpc>
                <a:spcPct val="210000"/>
              </a:lnSpc>
            </a:pPr>
            <a:r>
              <a:rPr lang="az-Latn-AZ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lang="en-CA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gzip</a:t>
            </a:r>
            <a:r>
              <a:rPr lang="en-CA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&lt; centos1.qcow2 &gt; ~username/backups/centos1.qcow2.gz</a:t>
            </a:r>
            <a:endParaRPr lang="az-Latn-AZ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Backing up VM images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3999" y="1563076"/>
            <a:ext cx="9265231" cy="40014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only backup the VM image files to another directory on your machine, what happens if that machine crashes and becomes unbootable?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Students often forget their drives in the lab rooms.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a course, you would be the only one who suffers, but at a workplace irrecoverably losing important data is a fireable offence.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a copy to a separate location (known as an off-site backup).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our case, onto a USB key is sufficient.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Virtual Machine Config Files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504000" y="1391138"/>
            <a:ext cx="9351200" cy="41968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addition to the image file, each machine has configuration in the Virtual Machine Manager.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contains data like how much memory it should have, what CPU characteristics it uses, what network it connects to.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is essential to back this up as well.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Typically once is enough, but make a new backup of this if you make any changes to it.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virsh</a:t>
            </a:r>
            <a:r>
              <a:rPr lang="en-CA" sz="3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32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dumpxml</a:t>
            </a:r>
            <a:r>
              <a:rPr lang="en-CA" sz="3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32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CA" sz="3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&gt; machinename.xml</a:t>
            </a:r>
            <a:r>
              <a:rPr lang="en-US" sz="32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cs typeface="Courier New" panose="02070309020205020404" pitchFamily="49" charset="0"/>
              </a:rPr>
              <a:t>e.g.:</a:t>
            </a:r>
            <a:endParaRPr lang="en-CA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cs typeface="Courier New" panose="02070309020205020404" pitchFamily="49" charset="0"/>
            </a:endParaRPr>
          </a:p>
          <a:p>
            <a:pPr>
              <a:lnSpc>
                <a:spcPct val="220000"/>
              </a:lnSpc>
            </a:pPr>
            <a:r>
              <a:rPr lang="az-Latn-AZ" sz="31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az-Latn-AZ" sz="2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CA" sz="2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virsh</a:t>
            </a:r>
            <a:r>
              <a:rPr lang="en-CA" sz="2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CA" sz="29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dumpxml</a:t>
            </a:r>
            <a:r>
              <a:rPr lang="en-CA" sz="2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centos1 &gt; ~username/backups/centos1.xml</a:t>
            </a:r>
            <a:endParaRPr lang="en-CA" sz="29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sure this goes in your off-site backup too.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Restoring Backed-up VMs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503999" y="1326600"/>
            <a:ext cx="9257415" cy="41178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need to restore from a backup, simply unzip the compressed file into place with </a:t>
            </a: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gunzip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Like </a:t>
            </a: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gzip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default action is destructive (it deletes the file it extracts from), so use &lt; and &gt; again to leave your backup files intact.</a:t>
            </a:r>
          </a:p>
          <a:p>
            <a:endParaRPr lang="en-CA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CA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CA" sz="19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gunzip</a:t>
            </a:r>
            <a:r>
              <a:rPr lang="en-CA" sz="19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&lt; ~username/backups/centos1.qcow2.gz &gt; /var/lib/</a:t>
            </a:r>
            <a:r>
              <a:rPr lang="en-CA" sz="19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libvirt</a:t>
            </a:r>
            <a:r>
              <a:rPr lang="en-CA" sz="19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/images/centos1.qcow2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Restoring Wiped Out VMs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504000" y="1641231"/>
            <a:ext cx="9072000" cy="3091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the case of a catastrophic failure where the VM doesn’t exist anymore, you need that xml file to re-create it.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virsh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define centos1.xml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Virsh Command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504000" y="1686107"/>
            <a:ext cx="9444985" cy="34095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addition to backing up and restoring the xml files, the </a:t>
            </a:r>
            <a:r>
              <a:rPr lang="en-CA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virsh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command allows us to monitor and control our VMs.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virsh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list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display running VMs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virsh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list --all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display all VMs (running or not)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virsh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list --inactive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display non-running VMs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658</Words>
  <Application>Microsoft Office PowerPoint</Application>
  <PresentationFormat>Custom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Courier New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/>
  <dc:description/>
  <cp:lastModifiedBy>Ahad MAMMADOV</cp:lastModifiedBy>
  <cp:revision>12</cp:revision>
  <dcterms:created xsi:type="dcterms:W3CDTF">2021-01-07T21:48:46Z</dcterms:created>
  <dcterms:modified xsi:type="dcterms:W3CDTF">2021-09-28T03:51:00Z</dcterms:modified>
  <dc:language>en-CA</dc:language>
</cp:coreProperties>
</file>