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sldIdLst>
    <p:sldId id="256" r:id="rId6"/>
    <p:sldId id="257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48F350-23C3-42FE-9B34-AB1A2945B383}" v="88" dt="2024-01-02T20:26:09.664"/>
    <p1510:client id="{B8241CEF-0201-475D-9557-4E65346B035B}" v="8" dt="2024-01-02T20:45:01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3" autoAdjust="0"/>
    <p:restoredTop sz="94380" autoAdjust="0"/>
  </p:normalViewPr>
  <p:slideViewPr>
    <p:cSldViewPr snapToGrid="0">
      <p:cViewPr varScale="1">
        <p:scale>
          <a:sx n="96" d="100"/>
          <a:sy n="96" d="100"/>
        </p:scale>
        <p:origin x="200" y="2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Carman" userId="S::jason.carman@senecapolytechnic.ca::1f74b0c8-6da4-4004-8dc4-296d09d1a81f" providerId="AD" clId="Web-{B8241CEF-0201-475D-9557-4E65346B035B}"/>
    <pc:docChg chg="modSld">
      <pc:chgData name="Jason Carman" userId="S::jason.carman@senecapolytechnic.ca::1f74b0c8-6da4-4004-8dc4-296d09d1a81f" providerId="AD" clId="Web-{B8241CEF-0201-475D-9557-4E65346B035B}" dt="2024-01-02T20:45:01.911" v="7" actId="20577"/>
      <pc:docMkLst>
        <pc:docMk/>
      </pc:docMkLst>
      <pc:sldChg chg="modSp">
        <pc:chgData name="Jason Carman" userId="S::jason.carman@senecapolytechnic.ca::1f74b0c8-6da4-4004-8dc4-296d09d1a81f" providerId="AD" clId="Web-{B8241CEF-0201-475D-9557-4E65346B035B}" dt="2024-01-02T20:45:01.911" v="7" actId="20577"/>
        <pc:sldMkLst>
          <pc:docMk/>
          <pc:sldMk cId="0" sldId="258"/>
        </pc:sldMkLst>
        <pc:spChg chg="mod">
          <ac:chgData name="Jason Carman" userId="S::jason.carman@senecapolytechnic.ca::1f74b0c8-6da4-4004-8dc4-296d09d1a81f" providerId="AD" clId="Web-{B8241CEF-0201-475D-9557-4E65346B035B}" dt="2024-01-02T20:45:01.911" v="7" actId="20577"/>
          <ac:spMkLst>
            <pc:docMk/>
            <pc:sldMk cId="0" sldId="258"/>
            <ac:spMk id="84" creationId="{00000000-0000-0000-0000-000000000000}"/>
          </ac:spMkLst>
        </pc:spChg>
      </pc:sldChg>
    </pc:docChg>
  </pc:docChgLst>
  <pc:docChgLst>
    <pc:chgData name="Jason Carman" userId="S::jason.carman@senecapolytechnic.ca::1f74b0c8-6da4-4004-8dc4-296d09d1a81f" providerId="AD" clId="Web-{8048F350-23C3-42FE-9B34-AB1A2945B383}"/>
    <pc:docChg chg="delSld modSld">
      <pc:chgData name="Jason Carman" userId="S::jason.carman@senecapolytechnic.ca::1f74b0c8-6da4-4004-8dc4-296d09d1a81f" providerId="AD" clId="Web-{8048F350-23C3-42FE-9B34-AB1A2945B383}" dt="2024-01-02T20:26:07.320" v="83" actId="20577"/>
      <pc:docMkLst>
        <pc:docMk/>
      </pc:docMkLst>
      <pc:sldChg chg="modSp">
        <pc:chgData name="Jason Carman" userId="S::jason.carman@senecapolytechnic.ca::1f74b0c8-6da4-4004-8dc4-296d09d1a81f" providerId="AD" clId="Web-{8048F350-23C3-42FE-9B34-AB1A2945B383}" dt="2024-01-02T20:22:30.703" v="0" actId="20577"/>
        <pc:sldMkLst>
          <pc:docMk/>
          <pc:sldMk cId="0" sldId="256"/>
        </pc:sldMkLst>
        <pc:spChg chg="mod">
          <ac:chgData name="Jason Carman" userId="S::jason.carman@senecapolytechnic.ca::1f74b0c8-6da4-4004-8dc4-296d09d1a81f" providerId="AD" clId="Web-{8048F350-23C3-42FE-9B34-AB1A2945B383}" dt="2024-01-02T20:22:30.703" v="0" actId="20577"/>
          <ac:spMkLst>
            <pc:docMk/>
            <pc:sldMk cId="0" sldId="256"/>
            <ac:spMk id="78" creationId="{00000000-0000-0000-0000-000000000000}"/>
          </ac:spMkLst>
        </pc:spChg>
      </pc:sldChg>
      <pc:sldChg chg="modSp">
        <pc:chgData name="Jason Carman" userId="S::jason.carman@senecapolytechnic.ca::1f74b0c8-6da4-4004-8dc4-296d09d1a81f" providerId="AD" clId="Web-{8048F350-23C3-42FE-9B34-AB1A2945B383}" dt="2024-01-02T20:23:07.876" v="18" actId="20577"/>
        <pc:sldMkLst>
          <pc:docMk/>
          <pc:sldMk cId="0" sldId="257"/>
        </pc:sldMkLst>
        <pc:spChg chg="mod">
          <ac:chgData name="Jason Carman" userId="S::jason.carman@senecapolytechnic.ca::1f74b0c8-6da4-4004-8dc4-296d09d1a81f" providerId="AD" clId="Web-{8048F350-23C3-42FE-9B34-AB1A2945B383}" dt="2024-01-02T20:22:36" v="5" actId="20577"/>
          <ac:spMkLst>
            <pc:docMk/>
            <pc:sldMk cId="0" sldId="257"/>
            <ac:spMk id="81" creationId="{00000000-0000-0000-0000-000000000000}"/>
          </ac:spMkLst>
        </pc:spChg>
        <pc:spChg chg="mod">
          <ac:chgData name="Jason Carman" userId="S::jason.carman@senecapolytechnic.ca::1f74b0c8-6da4-4004-8dc4-296d09d1a81f" providerId="AD" clId="Web-{8048F350-23C3-42FE-9B34-AB1A2945B383}" dt="2024-01-02T20:23:07.876" v="18" actId="20577"/>
          <ac:spMkLst>
            <pc:docMk/>
            <pc:sldMk cId="0" sldId="257"/>
            <ac:spMk id="82" creationId="{00000000-0000-0000-0000-000000000000}"/>
          </ac:spMkLst>
        </pc:spChg>
      </pc:sldChg>
      <pc:sldChg chg="modSp">
        <pc:chgData name="Jason Carman" userId="S::jason.carman@senecapolytechnic.ca::1f74b0c8-6da4-4004-8dc4-296d09d1a81f" providerId="AD" clId="Web-{8048F350-23C3-42FE-9B34-AB1A2945B383}" dt="2024-01-02T20:24:03.347" v="40" actId="20577"/>
        <pc:sldMkLst>
          <pc:docMk/>
          <pc:sldMk cId="0" sldId="258"/>
        </pc:sldMkLst>
        <pc:spChg chg="mod">
          <ac:chgData name="Jason Carman" userId="S::jason.carman@senecapolytechnic.ca::1f74b0c8-6da4-4004-8dc4-296d09d1a81f" providerId="AD" clId="Web-{8048F350-23C3-42FE-9B34-AB1A2945B383}" dt="2024-01-02T20:23:14.564" v="19" actId="20577"/>
          <ac:spMkLst>
            <pc:docMk/>
            <pc:sldMk cId="0" sldId="258"/>
            <ac:spMk id="83" creationId="{00000000-0000-0000-0000-000000000000}"/>
          </ac:spMkLst>
        </pc:spChg>
        <pc:spChg chg="mod">
          <ac:chgData name="Jason Carman" userId="S::jason.carman@senecapolytechnic.ca::1f74b0c8-6da4-4004-8dc4-296d09d1a81f" providerId="AD" clId="Web-{8048F350-23C3-42FE-9B34-AB1A2945B383}" dt="2024-01-02T20:24:03.347" v="40" actId="20577"/>
          <ac:spMkLst>
            <pc:docMk/>
            <pc:sldMk cId="0" sldId="258"/>
            <ac:spMk id="84" creationId="{00000000-0000-0000-0000-000000000000}"/>
          </ac:spMkLst>
        </pc:spChg>
      </pc:sldChg>
      <pc:sldChg chg="del">
        <pc:chgData name="Jason Carman" userId="S::jason.carman@senecapolytechnic.ca::1f74b0c8-6da4-4004-8dc4-296d09d1a81f" providerId="AD" clId="Web-{8048F350-23C3-42FE-9B34-AB1A2945B383}" dt="2024-01-02T20:24:13.082" v="41"/>
        <pc:sldMkLst>
          <pc:docMk/>
          <pc:sldMk cId="0" sldId="259"/>
        </pc:sldMkLst>
      </pc:sldChg>
      <pc:sldChg chg="modSp">
        <pc:chgData name="Jason Carman" userId="S::jason.carman@senecapolytechnic.ca::1f74b0c8-6da4-4004-8dc4-296d09d1a81f" providerId="AD" clId="Web-{8048F350-23C3-42FE-9B34-AB1A2945B383}" dt="2024-01-02T20:24:35.723" v="47" actId="20577"/>
        <pc:sldMkLst>
          <pc:docMk/>
          <pc:sldMk cId="0" sldId="260"/>
        </pc:sldMkLst>
        <pc:spChg chg="mod">
          <ac:chgData name="Jason Carman" userId="S::jason.carman@senecapolytechnic.ca::1f74b0c8-6da4-4004-8dc4-296d09d1a81f" providerId="AD" clId="Web-{8048F350-23C3-42FE-9B34-AB1A2945B383}" dt="2024-01-02T20:24:22.191" v="43" actId="20577"/>
          <ac:spMkLst>
            <pc:docMk/>
            <pc:sldMk cId="0" sldId="260"/>
            <ac:spMk id="87" creationId="{00000000-0000-0000-0000-000000000000}"/>
          </ac:spMkLst>
        </pc:spChg>
        <pc:spChg chg="mod">
          <ac:chgData name="Jason Carman" userId="S::jason.carman@senecapolytechnic.ca::1f74b0c8-6da4-4004-8dc4-296d09d1a81f" providerId="AD" clId="Web-{8048F350-23C3-42FE-9B34-AB1A2945B383}" dt="2024-01-02T20:24:35.723" v="47" actId="20577"/>
          <ac:spMkLst>
            <pc:docMk/>
            <pc:sldMk cId="0" sldId="260"/>
            <ac:spMk id="88" creationId="{00000000-0000-0000-0000-000000000000}"/>
          </ac:spMkLst>
        </pc:spChg>
      </pc:sldChg>
      <pc:sldChg chg="modSp">
        <pc:chgData name="Jason Carman" userId="S::jason.carman@senecapolytechnic.ca::1f74b0c8-6da4-4004-8dc4-296d09d1a81f" providerId="AD" clId="Web-{8048F350-23C3-42FE-9B34-AB1A2945B383}" dt="2024-01-02T20:25:19.162" v="63" actId="20577"/>
        <pc:sldMkLst>
          <pc:docMk/>
          <pc:sldMk cId="0" sldId="261"/>
        </pc:sldMkLst>
        <pc:spChg chg="mod">
          <ac:chgData name="Jason Carman" userId="S::jason.carman@senecapolytechnic.ca::1f74b0c8-6da4-4004-8dc4-296d09d1a81f" providerId="AD" clId="Web-{8048F350-23C3-42FE-9B34-AB1A2945B383}" dt="2024-01-02T20:24:52.427" v="49" actId="20577"/>
          <ac:spMkLst>
            <pc:docMk/>
            <pc:sldMk cId="0" sldId="261"/>
            <ac:spMk id="89" creationId="{00000000-0000-0000-0000-000000000000}"/>
          </ac:spMkLst>
        </pc:spChg>
        <pc:spChg chg="mod">
          <ac:chgData name="Jason Carman" userId="S::jason.carman@senecapolytechnic.ca::1f74b0c8-6da4-4004-8dc4-296d09d1a81f" providerId="AD" clId="Web-{8048F350-23C3-42FE-9B34-AB1A2945B383}" dt="2024-01-02T20:25:19.162" v="63" actId="20577"/>
          <ac:spMkLst>
            <pc:docMk/>
            <pc:sldMk cId="0" sldId="261"/>
            <ac:spMk id="90" creationId="{00000000-0000-0000-0000-000000000000}"/>
          </ac:spMkLst>
        </pc:spChg>
      </pc:sldChg>
      <pc:sldChg chg="modSp">
        <pc:chgData name="Jason Carman" userId="S::jason.carman@senecapolytechnic.ca::1f74b0c8-6da4-4004-8dc4-296d09d1a81f" providerId="AD" clId="Web-{8048F350-23C3-42FE-9B34-AB1A2945B383}" dt="2024-01-02T20:26:07.320" v="83" actId="20577"/>
        <pc:sldMkLst>
          <pc:docMk/>
          <pc:sldMk cId="0" sldId="262"/>
        </pc:sldMkLst>
        <pc:spChg chg="mod">
          <ac:chgData name="Jason Carman" userId="S::jason.carman@senecapolytechnic.ca::1f74b0c8-6da4-4004-8dc4-296d09d1a81f" providerId="AD" clId="Web-{8048F350-23C3-42FE-9B34-AB1A2945B383}" dt="2024-01-02T20:26:07.320" v="83" actId="20577"/>
          <ac:spMkLst>
            <pc:docMk/>
            <pc:sldMk cId="0" sldId="262"/>
            <ac:spMk id="9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3680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3680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8040" y="30855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30855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19640" cy="4338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200" y="13680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8040" y="13680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638040" y="30855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200" y="30855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19640" cy="4338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-58320" y="81000"/>
            <a:ext cx="7794000" cy="120528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/>
          <p:nvPr/>
        </p:nvPicPr>
        <p:blipFill>
          <a:blip r:embed="rId14"/>
          <a:stretch/>
        </p:blipFill>
        <p:spPr>
          <a:xfrm>
            <a:off x="-58320" y="81000"/>
            <a:ext cx="7794000" cy="12052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reativecommons.org/licenses/by-nc-sa/4.0/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eneca-ictoer.github.io/OSL740/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CA" sz="355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OSL740</a:t>
            </a:r>
            <a:endParaRPr lang="en-CA" sz="35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C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Course Introduction</a:t>
            </a:r>
          </a:p>
        </p:txBody>
      </p:sp>
      <p:pic>
        <p:nvPicPr>
          <p:cNvPr id="80" name="Picture 79" descr="This work by Peter Callaghan is licensed under a Creative Commons Attribution-NonCommercial-ShareAlike 4.0 International License.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9318865" y="0"/>
            <a:ext cx="761760" cy="14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CA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Next Class</a:t>
            </a:r>
            <a:endParaRPr lang="en-CA" sz="35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is up to you to prepare the materials you need for each class (no excuses, no negotiations, no sweet-talking).</a:t>
            </a: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instructor will likely demonstrate part (or all) of the lab, pointing out best-practices, common errors, and causes of major issues to avoid.</a:t>
            </a: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 ready to follow along.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CA" sz="355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Welcome to </a:t>
            </a:r>
            <a:r>
              <a:rPr lang="en-CA" sz="355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OSL740</a:t>
            </a:r>
            <a:endParaRPr lang="en-CA" sz="35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 lnSpcReduction="10000"/>
          </a:bodyPr>
          <a:lstStyle/>
          <a:p>
            <a:pPr marL="431800" indent="-323215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</a:t>
            </a:r>
            <a:r>
              <a:rPr lang="en-CA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OSL640</a:t>
            </a: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you learned how to work in the Linux environment, using both a Command Line Interface (CLI) and a Graphical User Interface (GUI).</a:t>
            </a:r>
            <a:endParaRPr lang="en-US" dirty="0"/>
          </a:p>
          <a:p>
            <a:pPr marL="431800" indent="-323215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That course was the first course in the </a:t>
            </a:r>
            <a:r>
              <a:rPr lang="en-CA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Linux</a:t>
            </a: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stream in your </a:t>
            </a:r>
            <a:r>
              <a:rPr lang="en-CA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BTT</a:t>
            </a: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program.</a:t>
            </a:r>
          </a:p>
          <a:p>
            <a:pPr marL="431800" indent="-323215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course (</a:t>
            </a:r>
            <a:r>
              <a:rPr lang="en-CA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OSL740</a:t>
            </a: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will teach you skills that you will use to run (administer) Linux servers, and provide a foundation for other courses in your program.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CA" sz="355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Courses in the </a:t>
            </a:r>
            <a:r>
              <a:rPr lang="en-CA" sz="355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Linux</a:t>
            </a:r>
            <a:r>
              <a:rPr lang="en-CA" sz="355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Stream</a:t>
            </a:r>
            <a:endParaRPr lang="en-CA" sz="35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108585">
              <a:spcAft>
                <a:spcPts val="1148"/>
              </a:spcAft>
              <a:buClr>
                <a:srgbClr val="000000"/>
              </a:buClr>
              <a:buSzPct val="45000"/>
            </a:pPr>
            <a:endParaRPr lang="en-CA" sz="2600" spc="-1" dirty="0">
              <a:uFill>
                <a:solidFill>
                  <a:srgbClr val="FFFFFF"/>
                </a:solidFill>
              </a:uFill>
            </a:endParaRPr>
          </a:p>
          <a:p>
            <a:pPr marL="431800" indent="-323215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General Linux System Administration:</a:t>
            </a:r>
          </a:p>
          <a:p>
            <a:pPr marL="863600" lvl="1" indent="-323215"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25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OSL740</a:t>
            </a:r>
            <a:r>
              <a:rPr lang="en-CA" sz="2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Administration </a:t>
            </a:r>
            <a:r>
              <a:rPr lang="en-CA" sz="225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Open Source Systems</a:t>
            </a:r>
            <a:endParaRPr lang="en-CA" sz="2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3600" lvl="1" indent="-323215"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2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OSL840</a:t>
            </a:r>
            <a:r>
              <a:rPr lang="en-CA" sz="22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en-CA" sz="225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Advanced </a:t>
            </a:r>
            <a:r>
              <a:rPr lang="en-CA" sz="23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Administration of </a:t>
            </a:r>
            <a:r>
              <a:rPr lang="en-CA" sz="2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Open Source Systems</a:t>
            </a:r>
            <a:endParaRPr lang="en-CA" sz="2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CA" sz="355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OSL740</a:t>
            </a:r>
            <a:r>
              <a:rPr lang="en-CA" sz="355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Fundamentals</a:t>
            </a:r>
            <a:endParaRPr lang="en-CA" sz="35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 fontScale="77500" lnSpcReduction="20000"/>
          </a:bodyPr>
          <a:lstStyle/>
          <a:p>
            <a:pPr marL="431800" indent="-323215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OSL740</a:t>
            </a: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considered a Linux administration </a:t>
            </a:r>
            <a:r>
              <a:rPr lang="en-CA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foundations</a:t>
            </a: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course.</a:t>
            </a:r>
            <a:endParaRPr lang="en-US" dirty="0"/>
          </a:p>
          <a:p>
            <a:pPr marL="431800" indent="-323215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will learn key skills you will use and build on throughout your career:</a:t>
            </a:r>
          </a:p>
          <a:p>
            <a:pPr marL="863600" lvl="1" indent="-323215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2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Various methods of installing Linux systems</a:t>
            </a:r>
          </a:p>
          <a:p>
            <a:pPr marL="863600" lvl="1" indent="-323215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2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Managing Virtual Machines</a:t>
            </a:r>
          </a:p>
          <a:p>
            <a:pPr marL="863600" lvl="1" indent="-323215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2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Rescuing Linux servers</a:t>
            </a:r>
          </a:p>
          <a:p>
            <a:pPr marL="863600" lvl="1" indent="-323215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2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Managing Software</a:t>
            </a:r>
          </a:p>
          <a:p>
            <a:pPr marL="863600" lvl="1" indent="-323215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2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Managing Services</a:t>
            </a:r>
          </a:p>
          <a:p>
            <a:pPr marL="863600" lvl="1" indent="-323215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2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Managing Disk Space</a:t>
            </a:r>
          </a:p>
          <a:p>
            <a:pPr marL="863600" lvl="1" indent="-323215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2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Managing Linux User Accounts</a:t>
            </a:r>
          </a:p>
          <a:p>
            <a:pPr marL="863600" lvl="1" indent="-323215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2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Troubleshooting Network Issues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CA" sz="355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OSL740</a:t>
            </a:r>
            <a:r>
              <a:rPr lang="en-CA" sz="355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Skills</a:t>
            </a:r>
            <a:endParaRPr lang="en-CA" sz="35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 lnSpcReduction="10000"/>
          </a:bodyPr>
          <a:lstStyle/>
          <a:p>
            <a:pPr marL="431800" indent="-323215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addition to manually performing all the tasks on the previous slide, you will learn how to use scripts to automate them.</a:t>
            </a:r>
            <a:endParaRPr lang="en-US"/>
          </a:p>
          <a:p>
            <a:pPr marL="431800" indent="-323215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Scripting will be essential to you as an administrator.</a:t>
            </a:r>
          </a:p>
          <a:p>
            <a:pPr marL="431800" indent="-323215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While you will not master </a:t>
            </a:r>
            <a:r>
              <a:rPr lang="en-CA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BASH </a:t>
            </a:r>
            <a:r>
              <a:rPr lang="en-CA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scripting</a:t>
            </a: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 this course, you will learn fundamental skills.</a:t>
            </a:r>
          </a:p>
          <a:p>
            <a:pPr marL="863600" lvl="1" indent="-323215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2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 time, you will build on these skills to become a much more efficient </a:t>
            </a:r>
            <a:r>
              <a:rPr lang="en-CA" sz="225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adminstrator</a:t>
            </a:r>
            <a:r>
              <a:rPr lang="en-CA" sz="22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CA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Resources</a:t>
            </a:r>
            <a:endParaRPr lang="en-CA" sz="35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 fontScale="92500" lnSpcReduction="20000"/>
          </a:bodyPr>
          <a:lstStyle/>
          <a:p>
            <a:pPr marL="431800" indent="-323215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following resources are essential for success:</a:t>
            </a:r>
            <a:endParaRPr lang="en-US"/>
          </a:p>
          <a:p>
            <a:pPr marL="431800" indent="-323215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u="sng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OSL740 Lab site</a:t>
            </a:r>
            <a:endParaRPr lang="en-CA" sz="2600" b="0" u="sng" strike="noStrike" spc="-1" dirty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Arial"/>
              <a:hlinkClick r:id="rId2"/>
            </a:endParaRPr>
          </a:p>
          <a:p>
            <a:pPr marL="863600" lvl="1" indent="-323215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Notes, Labs, extra resources, weekly schedule, etc.</a:t>
            </a:r>
            <a:endParaRPr lang="en-CA"/>
          </a:p>
          <a:p>
            <a:pPr marL="863600" lvl="1" indent="-323215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2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Note: Bookmark the real page, don’t search the web.</a:t>
            </a:r>
          </a:p>
          <a:p>
            <a:pPr marL="431800" indent="-323215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Blackboard LMS</a:t>
            </a:r>
          </a:p>
          <a:p>
            <a:pPr marL="863600" lvl="1" indent="-323215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2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Grades, instructor information, additional resources.</a:t>
            </a:r>
          </a:p>
          <a:p>
            <a:pPr marL="431800" indent="-323215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OSL740</a:t>
            </a: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Course Outline</a:t>
            </a:r>
          </a:p>
          <a:p>
            <a:pPr marL="863600" lvl="1" indent="-323215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2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Evaluation information, course topics, required materials,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181080"/>
            <a:ext cx="727164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CA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Course Policies</a:t>
            </a:r>
            <a:endParaRPr lang="en-CA" sz="35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20000"/>
          </a:bodyPr>
          <a:lstStyle/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course outline is like a contract: it is a binding agreement detailing:</a:t>
            </a:r>
          </a:p>
          <a:p>
            <a:pPr marL="864000" lvl="1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28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a student needs to do to successfully complete the course.</a:t>
            </a:r>
          </a:p>
          <a:p>
            <a:pPr marL="1296000" lvl="2" indent="-287640">
              <a:lnSpc>
                <a:spcPct val="100000"/>
              </a:lnSpc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9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Learning Objectives</a:t>
            </a:r>
          </a:p>
          <a:p>
            <a:pPr marL="1296000" lvl="2" indent="-287640">
              <a:lnSpc>
                <a:spcPct val="100000"/>
              </a:lnSpc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9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Grading Policies</a:t>
            </a:r>
          </a:p>
          <a:p>
            <a:pPr marL="1296000" lvl="2" indent="-287640">
              <a:lnSpc>
                <a:spcPct val="100000"/>
              </a:lnSpc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9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Requirements to pass</a:t>
            </a:r>
          </a:p>
          <a:p>
            <a:pPr marL="1296000" lvl="2" indent="-287640">
              <a:lnSpc>
                <a:spcPct val="100000"/>
              </a:lnSpc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9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Grading Structure</a:t>
            </a:r>
          </a:p>
          <a:p>
            <a:pPr marL="864000" lvl="1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</a:t>
            </a:r>
            <a:r>
              <a:rPr lang="en-CA" sz="228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professor needs to do to successfully deliver the course.</a:t>
            </a:r>
          </a:p>
          <a:p>
            <a:pPr marL="1296000" lvl="2" indent="-287640">
              <a:lnSpc>
                <a:spcPct val="100000"/>
              </a:lnSpc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9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Content that must be covered</a:t>
            </a:r>
          </a:p>
          <a:p>
            <a:pPr marL="1296000" lvl="2" indent="-287640">
              <a:lnSpc>
                <a:spcPct val="100000"/>
              </a:lnSpc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9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learning is assessed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CA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Course Outline</a:t>
            </a:r>
            <a:endParaRPr lang="en-CA" sz="35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10000"/>
          </a:bodyPr>
          <a:lstStyle/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Your instructor will now take some time to show you the course outline and discuss important topics like:</a:t>
            </a:r>
          </a:p>
          <a:p>
            <a:pPr marL="864000" lvl="1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28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Course description</a:t>
            </a:r>
          </a:p>
          <a:p>
            <a:pPr marL="864000" lvl="1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28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Evaluation</a:t>
            </a:r>
          </a:p>
          <a:p>
            <a:pPr marL="864000" lvl="1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28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Attendance and classroom behaviour.</a:t>
            </a:r>
          </a:p>
          <a:p>
            <a:pPr marL="864000" lvl="1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28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to contact your professor</a:t>
            </a:r>
          </a:p>
          <a:p>
            <a:pPr marL="864000" lvl="1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28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Quiz/Test/Exam Policies</a:t>
            </a:r>
          </a:p>
          <a:p>
            <a:pPr marL="864000" lvl="1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28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Late penalties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CA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Labs</a:t>
            </a:r>
            <a:endParaRPr lang="en-CA" sz="35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62500" lnSpcReduction="20000"/>
          </a:bodyPr>
          <a:lstStyle/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are minimal materials you are expected to have with you to make proper use of our lab time.</a:t>
            </a:r>
          </a:p>
          <a:p>
            <a:pPr marL="864000" lvl="1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Solid State Drive (SSD)</a:t>
            </a:r>
          </a:p>
          <a:p>
            <a:pPr marL="1296000" lvl="2" indent="-287640">
              <a:lnSpc>
                <a:spcPct val="100000"/>
              </a:lnSpc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9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USB 3.0</a:t>
            </a:r>
          </a:p>
          <a:p>
            <a:pPr marL="1296000" lvl="2" indent="-287640">
              <a:lnSpc>
                <a:spcPct val="100000"/>
              </a:lnSpc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9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Minimum Capacity 240 GB</a:t>
            </a:r>
          </a:p>
          <a:p>
            <a:pPr marL="864000" lvl="1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Centos Full Install Image</a:t>
            </a:r>
          </a:p>
          <a:p>
            <a:pPr marL="1296000" lvl="2" indent="-287640">
              <a:lnSpc>
                <a:spcPct val="100000"/>
              </a:lnSpc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9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See the course wiki for a link to the current one.</a:t>
            </a:r>
          </a:p>
          <a:p>
            <a:pPr marL="864000" lvl="1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USB Flash Drive</a:t>
            </a:r>
          </a:p>
          <a:p>
            <a:pPr marL="1296000" lvl="2" indent="-287640">
              <a:lnSpc>
                <a:spcPct val="100000"/>
              </a:lnSpc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9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USB 3.0</a:t>
            </a:r>
          </a:p>
          <a:p>
            <a:pPr marL="1296000" lvl="2" indent="-287640">
              <a:lnSpc>
                <a:spcPct val="100000"/>
              </a:lnSpc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9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Minimum Capacity 16 GB</a:t>
            </a:r>
          </a:p>
          <a:p>
            <a:pPr marL="864000" lvl="1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 Log-Book</a:t>
            </a:r>
          </a:p>
          <a:p>
            <a:pPr marL="1296000" lvl="2" indent="-287640">
              <a:lnSpc>
                <a:spcPct val="100000"/>
              </a:lnSpc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9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online classes print your own</a:t>
            </a:r>
          </a:p>
          <a:p>
            <a:pPr marL="1296000" lvl="2" indent="-287640">
              <a:lnSpc>
                <a:spcPct val="100000"/>
              </a:lnSpc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9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in-class your professor will have the print centre print them for you.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10caacb-b95b-4725-aa24-bc89bdc630be">
      <Terms xmlns="http://schemas.microsoft.com/office/infopath/2007/PartnerControls"/>
    </lcf76f155ced4ddcb4097134ff3c332f>
    <TaxCatchAll xmlns="7127244f-425d-47e9-ac84-f3130e19f0c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63C3818C603C4E8FACEDDCB496AECF" ma:contentTypeVersion="9" ma:contentTypeDescription="Create a new document." ma:contentTypeScope="" ma:versionID="a06f37d012f27ac6faeab03c4b554419">
  <xsd:schema xmlns:xsd="http://www.w3.org/2001/XMLSchema" xmlns:xs="http://www.w3.org/2001/XMLSchema" xmlns:p="http://schemas.microsoft.com/office/2006/metadata/properties" xmlns:ns2="c10caacb-b95b-4725-aa24-bc89bdc630be" xmlns:ns3="7127244f-425d-47e9-ac84-f3130e19f0cb" targetNamespace="http://schemas.microsoft.com/office/2006/metadata/properties" ma:root="true" ma:fieldsID="e2e4d438ce7bda7458c7c9e4f06908ff" ns2:_="" ns3:_="">
    <xsd:import namespace="c10caacb-b95b-4725-aa24-bc89bdc630be"/>
    <xsd:import namespace="7127244f-425d-47e9-ac84-f3130e19f0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0caacb-b95b-4725-aa24-bc89bdc630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968e675e-7f51-40c4-b007-fcb928a1bb5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27244f-425d-47e9-ac84-f3130e19f0c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99bf807-153c-4f33-8b51-d0637107e922}" ma:internalName="TaxCatchAll" ma:showField="CatchAllData" ma:web="7127244f-425d-47e9-ac84-f3130e19f0c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1755FF-7FF8-4A01-91E4-C1036C00FC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BEBD56-3D05-4362-BAC5-503E15EAA680}">
  <ds:schemaRefs>
    <ds:schemaRef ds:uri="http://schemas.microsoft.com/office/2006/metadata/properties"/>
    <ds:schemaRef ds:uri="http://schemas.microsoft.com/office/infopath/2007/PartnerControls"/>
    <ds:schemaRef ds:uri="c10caacb-b95b-4725-aa24-bc89bdc630be"/>
    <ds:schemaRef ds:uri="7127244f-425d-47e9-ac84-f3130e19f0cb"/>
  </ds:schemaRefs>
</ds:datastoreItem>
</file>

<file path=customXml/itemProps3.xml><?xml version="1.0" encoding="utf-8"?>
<ds:datastoreItem xmlns:ds="http://schemas.openxmlformats.org/officeDocument/2006/customXml" ds:itemID="{9FB68D1A-AF6D-45FE-806D-74A02E1DB7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0caacb-b95b-4725-aa24-bc89bdc630be"/>
    <ds:schemaRef ds:uri="7127244f-425d-47e9-ac84-f3130e19f0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610</Words>
  <Application>Microsoft Office PowerPoint</Application>
  <PresentationFormat>Custom</PresentationFormat>
  <Paragraphs>78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Blue</dc:title>
  <dc:subject/>
  <dc:creator/>
  <dc:description/>
  <cp:lastModifiedBy>Chris Johnson</cp:lastModifiedBy>
  <cp:revision>43</cp:revision>
  <dcterms:created xsi:type="dcterms:W3CDTF">2021-01-07T21:48:46Z</dcterms:created>
  <dcterms:modified xsi:type="dcterms:W3CDTF">2024-01-02T20:45:04Z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0x010100B163C3818C603C4E8FACEDDCB496AECF</vt:lpwstr>
  </property>
  <property fmtid="{D5CDD505-2E9C-101B-9397-08002B2CF9AE}" pid="3" name="MediaServiceImageTags">
    <vt:lpwstr/>
  </property>
</Properties>
</file>