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80" r:id="rId11"/>
    <p:sldId id="281" r:id="rId12"/>
    <p:sldId id="278" r:id="rId13"/>
    <p:sldId id="269" r:id="rId14"/>
    <p:sldId id="270" r:id="rId15"/>
    <p:sldId id="271" r:id="rId16"/>
    <p:sldId id="279" r:id="rId17"/>
    <p:sldId id="267" r:id="rId18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320" autoAdjust="0"/>
  </p:normalViewPr>
  <p:slideViewPr>
    <p:cSldViewPr snapToGrid="0">
      <p:cViewPr varScale="1">
        <p:scale>
          <a:sx n="86" d="100"/>
          <a:sy n="86" d="100"/>
        </p:scale>
        <p:origin x="88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42560"/>
            <a:ext cx="7019640" cy="935640"/>
          </a:xfrm>
        </p:spPr>
        <p:txBody>
          <a:bodyPr/>
          <a:lstStyle/>
          <a:p>
            <a:r>
              <a:rPr lang="en-US" dirty="0"/>
              <a:t>OSL740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356302"/>
            <a:ext cx="9071640" cy="32878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Python Shell Scripting</a:t>
            </a:r>
          </a:p>
          <a:p>
            <a:pPr marL="0" indent="0" algn="ctr">
              <a:buNone/>
            </a:pPr>
            <a:r>
              <a:rPr lang="en-US" dirty="0"/>
              <a:t>Part 7</a:t>
            </a:r>
            <a:endParaRPr lang="en-CA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Position Within the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1620" y="1484626"/>
            <a:ext cx="9233125" cy="3812303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As you are working with a file, you may need to change your position within it.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E.g. if you opened it with the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r+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mode and want to add something to the end of the file (instead of overwriting the beginning).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.</a:t>
            </a:r>
            <a:r>
              <a:rPr lang="en-US" sz="2400" b="1" dirty="0">
                <a:latin typeface="+mn-lt"/>
              </a:rPr>
              <a:t>seek() </a:t>
            </a:r>
            <a:r>
              <a:rPr lang="en-US" sz="2400" dirty="0">
                <a:latin typeface="+mn-lt"/>
              </a:rPr>
              <a:t>function will do this.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Well, some of 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Simply </a:t>
            </a:r>
            <a:r>
              <a:rPr lang="en-US" sz="2400" b="1" dirty="0">
                <a:latin typeface="+mn-lt"/>
              </a:rPr>
              <a:t>.read()</a:t>
            </a:r>
            <a:r>
              <a:rPr lang="en-US" sz="2400" dirty="0">
                <a:latin typeface="+mn-lt"/>
              </a:rPr>
              <a:t>-</a:t>
            </a:r>
            <a:r>
              <a:rPr lang="en-US" sz="2400" dirty="0" err="1">
                <a:latin typeface="+mn-lt"/>
              </a:rPr>
              <a:t>ing</a:t>
            </a:r>
            <a:r>
              <a:rPr lang="en-US" sz="2400" dirty="0">
                <a:latin typeface="+mn-lt"/>
              </a:rPr>
              <a:t> a specific number of characters and not doing anything with them will also work.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4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seek() Function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26722" y="1507524"/>
            <a:ext cx="9027179" cy="3947026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b="1" dirty="0">
                <a:latin typeface="+mn-lt"/>
              </a:rPr>
              <a:t>seek() </a:t>
            </a:r>
            <a:r>
              <a:rPr lang="en-US" sz="2400" dirty="0">
                <a:latin typeface="+mn-lt"/>
              </a:rPr>
              <a:t>function takes two arguments:</a:t>
            </a:r>
          </a:p>
          <a:p>
            <a:pPr marL="684213" lvl="2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number of characters to move</a:t>
            </a:r>
          </a:p>
          <a:p>
            <a:pPr marL="684213" lvl="2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position to use as the start of this move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number should be pretty simple, but is only allowed to be not 0 if you use the start of the file as the position to count from.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position to start from can be: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0 – the beginning of the file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2 – the end of the file</a:t>
            </a:r>
          </a:p>
          <a:p>
            <a:pPr marL="342900" lvl="1" indent="-342900" algn="l" rtl="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There should also be a 1 value, but it is only available in binary files, which we won’t be dealing with.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974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Substituting Data in a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24000"/>
            <a:ext cx="9323740" cy="374821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comparatively easy way to modify the data in a file is to read the entire thing into a list variable, edit the line you want, then write the entire contents back to the file.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Calling the </a:t>
            </a:r>
            <a:r>
              <a:rPr lang="en-US" sz="2400" b="1" dirty="0" err="1">
                <a:latin typeface="+mn-lt"/>
              </a:rPr>
              <a:t>readlines</a:t>
            </a:r>
            <a:r>
              <a:rPr lang="en-US" sz="2400" b="1" dirty="0">
                <a:latin typeface="+mn-lt"/>
              </a:rPr>
              <a:t>() </a:t>
            </a:r>
            <a:r>
              <a:rPr lang="en-US" sz="2400" dirty="0">
                <a:latin typeface="+mn-lt"/>
              </a:rPr>
              <a:t>function on an open file will return the entire contents as a list.  One line per element.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will usually allow you to manipulate the data (and move around) much more easily than with the </a:t>
            </a:r>
            <a:r>
              <a:rPr lang="en-US" sz="2400" b="1" dirty="0">
                <a:latin typeface="+mn-lt"/>
              </a:rPr>
              <a:t>seek() </a:t>
            </a:r>
            <a:r>
              <a:rPr lang="en-US" sz="2400" dirty="0">
                <a:latin typeface="+mn-lt"/>
              </a:rPr>
              <a:t>function.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91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606378"/>
            <a:ext cx="9356693" cy="3682312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two ways you can close files in python:</a:t>
            </a:r>
          </a:p>
          <a:p>
            <a:pPr marL="625475" indent="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&gt;.close()</a:t>
            </a:r>
          </a:p>
          <a:p>
            <a:pPr lvl="1" algn="l" rtl="0">
              <a:spcBef>
                <a:spcPts val="60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	Just take the variable that represents your file and call the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.close()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function.</a:t>
            </a:r>
          </a:p>
          <a:p>
            <a:pPr marL="625475" indent="2889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Opening it in a code block and letting the code block automatically close it.</a:t>
            </a:r>
          </a:p>
          <a:p>
            <a:pPr lvl="1" algn="l" rtl="0">
              <a:spcBef>
                <a:spcPts val="60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	This requires opening the file with the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with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keyword.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618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with </a:t>
            </a:r>
            <a:r>
              <a:rPr lang="en-US" b="1" dirty="0" err="1"/>
              <a:t>with</a:t>
            </a:r>
            <a:endParaRPr lang="en-C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46334" y="1540475"/>
            <a:ext cx="9224887" cy="378940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Opening a file with the </a:t>
            </a:r>
            <a:r>
              <a:rPr lang="en-US" sz="2400" b="1" dirty="0">
                <a:latin typeface="+mn-lt"/>
              </a:rPr>
              <a:t>with</a:t>
            </a:r>
            <a:r>
              <a:rPr lang="en-US" sz="2400" dirty="0">
                <a:latin typeface="+mn-lt"/>
              </a:rPr>
              <a:t> keyword allows us to create an </a:t>
            </a:r>
            <a:r>
              <a:rPr lang="en-US" sz="2400" b="1" dirty="0">
                <a:latin typeface="+mn-lt"/>
              </a:rPr>
              <a:t>indented code block </a:t>
            </a:r>
            <a:r>
              <a:rPr lang="en-US" sz="2400" dirty="0">
                <a:latin typeface="+mn-lt"/>
              </a:rPr>
              <a:t>in which the file remains open.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As soon as that block is done, python automatically closes the file for us.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az-Latn-A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opencommand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as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lvl="3" algn="l" rtl="0"/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#do something with our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z-Latn-A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#As soon as you stop indenting for that code</a:t>
            </a:r>
            <a:endParaRPr lang="az-Latn-A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z-Latn-A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#block, the file is closed.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7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9" y="216000"/>
            <a:ext cx="7389845" cy="935640"/>
          </a:xfrm>
        </p:spPr>
        <p:txBody>
          <a:bodyPr/>
          <a:lstStyle/>
          <a:p>
            <a:r>
              <a:rPr lang="en-US" dirty="0"/>
              <a:t>The exit() command and Files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05146" y="1622854"/>
            <a:ext cx="9233124" cy="3707026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common habit among admins learning to script is to use the </a:t>
            </a:r>
            <a:r>
              <a:rPr lang="en-US" sz="2400" b="1" dirty="0">
                <a:latin typeface="+mn-lt"/>
              </a:rPr>
              <a:t>exit() </a:t>
            </a:r>
            <a:r>
              <a:rPr lang="en-US" sz="2400" dirty="0">
                <a:latin typeface="+mn-lt"/>
              </a:rPr>
              <a:t>command anytime they think the script is done.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Up until now, this has just been a bad habit to avoid, but it can be an actual problem when working with files.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latin typeface="+mn-lt"/>
              </a:rPr>
              <a:t>Don’t </a:t>
            </a:r>
            <a:r>
              <a:rPr lang="en-US" sz="2400" b="1" u="sng" dirty="0">
                <a:latin typeface="+mn-lt"/>
              </a:rPr>
              <a:t>exit() </a:t>
            </a:r>
            <a:r>
              <a:rPr lang="en-US" sz="2400" u="sng" dirty="0">
                <a:latin typeface="+mn-lt"/>
              </a:rPr>
              <a:t>while you still have a file open.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Close it, then exit, or just close it and let your script exit at the end.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28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Exceptions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13382" y="1515762"/>
            <a:ext cx="9249601" cy="386354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several exceptions that you may need to handle when dealing with files: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FileNotFoundError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– When attempting to open a file that does not exist for reading.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PermissionError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– When attempting to read or write to a file you don’t have sufficient permission for.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Note</a:t>
            </a:r>
            <a:r>
              <a:rPr lang="en-US" sz="2400" dirty="0">
                <a:latin typeface="+mn-lt"/>
              </a:rPr>
              <a:t>:  If using the </a:t>
            </a:r>
            <a:r>
              <a:rPr lang="en-US" sz="2400" b="1" dirty="0">
                <a:latin typeface="+mn-lt"/>
              </a:rPr>
              <a:t>.read() </a:t>
            </a:r>
            <a:r>
              <a:rPr lang="en-US" sz="2400" dirty="0">
                <a:latin typeface="+mn-lt"/>
              </a:rPr>
              <a:t>or </a:t>
            </a:r>
            <a:r>
              <a:rPr lang="en-US" sz="2400" b="1" dirty="0">
                <a:latin typeface="+mn-lt"/>
              </a:rPr>
              <a:t>.</a:t>
            </a:r>
            <a:r>
              <a:rPr lang="en-US" sz="2400" b="1" dirty="0" err="1">
                <a:latin typeface="+mn-lt"/>
              </a:rPr>
              <a:t>readline</a:t>
            </a:r>
            <a:r>
              <a:rPr lang="en-US" sz="2400" b="1" dirty="0">
                <a:latin typeface="+mn-lt"/>
              </a:rPr>
              <a:t>() </a:t>
            </a:r>
            <a:r>
              <a:rPr lang="en-US" sz="2400" dirty="0">
                <a:latin typeface="+mn-lt"/>
              </a:rPr>
              <a:t>functions, you won’t encounter </a:t>
            </a:r>
            <a:r>
              <a:rPr lang="en-US" sz="2400" b="1" dirty="0" err="1">
                <a:latin typeface="+mn-lt"/>
              </a:rPr>
              <a:t>EOFError</a:t>
            </a:r>
            <a:r>
              <a:rPr lang="en-US" sz="2400" dirty="0">
                <a:latin typeface="+mn-lt"/>
              </a:rPr>
              <a:t>, you’ll just get empty strings.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138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/>
          </p:nvPr>
        </p:nvSpPr>
        <p:spPr>
          <a:xfrm>
            <a:off x="504000" y="1565188"/>
            <a:ext cx="8944800" cy="3797643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 this lesson you have learned how to interact with files using python.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will allow you to write scripts that can make changes to files on your systems.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Since most configuration is stored as files, this will allow you to make configuration changes to your system, and the services running on it, using scripts.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0746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265101" y="1639330"/>
            <a:ext cx="9455547" cy="3815220"/>
          </a:xfrm>
        </p:spPr>
        <p:txBody>
          <a:bodyPr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 this lesson you will learn to use python to read from and write to files.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will allow your python scripts to make more persistent changes to your systems.</a:t>
            </a:r>
            <a:endParaRPr lang="en-CA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16000"/>
            <a:ext cx="7641771" cy="935640"/>
          </a:xfrm>
        </p:spPr>
        <p:txBody>
          <a:bodyPr/>
          <a:lstStyle/>
          <a:p>
            <a:r>
              <a:rPr lang="en-US" dirty="0"/>
              <a:t>Interacting with Files in Python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47481" y="1581665"/>
            <a:ext cx="9373168" cy="374821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Interacting with files in your python scripts can be broken down into three main steps</a:t>
            </a:r>
          </a:p>
          <a:p>
            <a:pPr marL="741363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Opening the file</a:t>
            </a:r>
          </a:p>
          <a:p>
            <a:pPr marL="741363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Using the file</a:t>
            </a:r>
          </a:p>
          <a:p>
            <a:pPr marL="741363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Closing the file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0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 in Python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606378"/>
            <a:ext cx="9158984" cy="3848172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 open a file in python, simply call the </a:t>
            </a:r>
            <a:r>
              <a:rPr lang="en-US" sz="2400" b="1" dirty="0">
                <a:latin typeface="+mn-lt"/>
              </a:rPr>
              <a:t>open() </a:t>
            </a:r>
            <a:r>
              <a:rPr lang="en-US" sz="2400" dirty="0">
                <a:latin typeface="+mn-lt"/>
              </a:rPr>
              <a:t>function.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Give it the name (or path) of the file you want to access, along with a mode that represents the type of action you will be taking with the file.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= open(‘&lt;path&gt;’,‘&lt;mode&gt;’)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Here we let it return the opened file as a variable.  We’ll see another way to do this later.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90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8671" y="1581665"/>
            <a:ext cx="9331978" cy="3772929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several modes you can open a file into:</a:t>
            </a:r>
          </a:p>
          <a:p>
            <a:pPr marL="684213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 – write mode</a:t>
            </a:r>
            <a:r>
              <a:rPr lang="en-US" sz="2400" dirty="0"/>
              <a:t>.  Allows you to send data to the file. </a:t>
            </a:r>
            <a:r>
              <a:rPr lang="en-US" sz="2400" b="1" dirty="0"/>
              <a:t>Note</a:t>
            </a:r>
            <a:r>
              <a:rPr lang="en-US" sz="2400" dirty="0"/>
              <a:t> that this will </a:t>
            </a:r>
            <a:r>
              <a:rPr lang="az-Latn-AZ" sz="2400" dirty="0"/>
              <a:t>either </a:t>
            </a:r>
            <a:r>
              <a:rPr lang="en-US" sz="2400" dirty="0"/>
              <a:t>replace an existing file or create a new one.</a:t>
            </a:r>
          </a:p>
          <a:p>
            <a:pPr marL="684213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 – append mode</a:t>
            </a:r>
            <a:r>
              <a:rPr lang="en-US" sz="2400" dirty="0"/>
              <a:t>. Allows you to add data to the end of the file.</a:t>
            </a:r>
          </a:p>
          <a:p>
            <a:pPr marL="684213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r – read mode</a:t>
            </a:r>
            <a:r>
              <a:rPr lang="en-US" sz="2400" dirty="0"/>
              <a:t>.  Allows you to read data from the file, but not to alter it. </a:t>
            </a:r>
            <a:r>
              <a:rPr lang="en-US" sz="2400" b="1" dirty="0"/>
              <a:t>Note</a:t>
            </a:r>
            <a:r>
              <a:rPr lang="en-US" sz="2400" dirty="0"/>
              <a:t> that reading is the default mode, so you might see open commands that leave it out.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0245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File Modes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0432" y="1721708"/>
            <a:ext cx="9093082" cy="3608172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also some slightly more advanced modes: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r+ 	- read and write mode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  Allows you to read from the file, and to make changes to it.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a+ 	- append and read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 Like read and write but starts you at the end of the file instead of the beginning.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94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an Open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468150"/>
            <a:ext cx="9329850" cy="3812304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Now that we have our file open, there are three main things we will do:</a:t>
            </a:r>
          </a:p>
          <a:p>
            <a:pPr marL="684213" lvl="1" indent="-342900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Read text from the file.</a:t>
            </a:r>
          </a:p>
          <a:p>
            <a:pPr marL="684213" lvl="1" indent="-342900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Write text to the file</a:t>
            </a:r>
            <a:r>
              <a:rPr lang="en-CA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</a:t>
            </a:r>
          </a:p>
          <a:p>
            <a:pPr marL="684213" lvl="1" indent="-342900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Change position within the file.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Note that reading and writing rely on you opening the file with a mode that supports that activity.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mode you choose will also impact your initial position within the file.</a:t>
            </a:r>
          </a:p>
        </p:txBody>
      </p:sp>
    </p:spTree>
    <p:extLst>
      <p:ext uri="{BB962C8B-B14F-4D97-AF65-F5344CB8AC3E}">
        <p14:creationId xmlns:p14="http://schemas.microsoft.com/office/powerpoint/2010/main" val="247320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39243" y="1385773"/>
            <a:ext cx="9447308" cy="3960584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Reading from a file is simple. You’ve already been using the commands that allow it: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.read()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– obtain the entire contents of the file. You can also pass this a number, to indicate how many characters to read.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readline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()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– obtain one line from the file. Commonly combined with a  loop.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You can also use a </a:t>
            </a:r>
            <a:r>
              <a:rPr lang="en-US" sz="2400" b="1" dirty="0">
                <a:latin typeface="+mn-lt"/>
              </a:rPr>
              <a:t>for</a:t>
            </a:r>
            <a:r>
              <a:rPr lang="en-US" sz="2400" dirty="0">
                <a:latin typeface="+mn-lt"/>
              </a:rPr>
              <a:t> loop to access each line in turn, without needing to explicitly call </a:t>
            </a:r>
            <a:r>
              <a:rPr lang="en-US" sz="2400" b="1" dirty="0">
                <a:latin typeface="+mn-lt"/>
              </a:rPr>
              <a:t>read()</a:t>
            </a:r>
            <a:r>
              <a:rPr lang="en-US" sz="2400" dirty="0">
                <a:latin typeface="+mn-lt"/>
              </a:rPr>
              <a:t>:</a:t>
            </a:r>
          </a:p>
          <a:p>
            <a:pPr marL="798513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798513" lvl="1" algn="l" rtl="0"/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	#do something with &lt;</a:t>
            </a:r>
            <a:r>
              <a:rPr lang="en-US" sz="24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linevariable</a:t>
            </a:r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&gt;.  			#Perhaps print(</a:t>
            </a:r>
            <a:r>
              <a:rPr lang="en-US" sz="24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linevariable</a:t>
            </a:r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endParaRPr lang="en-CA" sz="2400" kern="12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13383" y="1680519"/>
            <a:ext cx="9076606" cy="3534031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You can write data to the file with the .</a:t>
            </a:r>
            <a:r>
              <a:rPr lang="en-US" sz="2400" b="1" dirty="0">
                <a:latin typeface="+mn-lt"/>
              </a:rPr>
              <a:t>write()</a:t>
            </a:r>
            <a:r>
              <a:rPr lang="en-US" sz="2400" dirty="0">
                <a:latin typeface="+mn-lt"/>
              </a:rPr>
              <a:t> function.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&gt;.write(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Note that when you want a new line in your file, you have to explicitly write it with </a:t>
            </a:r>
            <a:r>
              <a:rPr lang="en-US" sz="2400" b="1" dirty="0">
                <a:latin typeface="+mn-lt"/>
              </a:rPr>
              <a:t>\n</a:t>
            </a:r>
            <a:r>
              <a:rPr lang="en-US" sz="2400" dirty="0">
                <a:latin typeface="+mn-lt"/>
              </a:rPr>
              <a:t>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7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1189</Words>
  <Application>Microsoft Office PowerPoint</Application>
  <PresentationFormat>Custom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Symbol</vt:lpstr>
      <vt:lpstr>Wingdings</vt:lpstr>
      <vt:lpstr>Office Theme</vt:lpstr>
      <vt:lpstr>OSL740</vt:lpstr>
      <vt:lpstr>Introduction</vt:lpstr>
      <vt:lpstr>Interacting with Files in Python</vt:lpstr>
      <vt:lpstr>Opening Files in Python</vt:lpstr>
      <vt:lpstr>File Modes</vt:lpstr>
      <vt:lpstr>Advanced File Modes</vt:lpstr>
      <vt:lpstr>Interacting with an Open File</vt:lpstr>
      <vt:lpstr>Reading from a file</vt:lpstr>
      <vt:lpstr>Writing to a File</vt:lpstr>
      <vt:lpstr>Changing Position Within the File</vt:lpstr>
      <vt:lpstr>The seek() Function</vt:lpstr>
      <vt:lpstr>Substituting Data in a File</vt:lpstr>
      <vt:lpstr>Closing Files</vt:lpstr>
      <vt:lpstr>Opening a file with with</vt:lpstr>
      <vt:lpstr>The exit() command and Files</vt:lpstr>
      <vt:lpstr>Possible Exceptions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48</cp:revision>
  <dcterms:created xsi:type="dcterms:W3CDTF">2021-01-07T21:48:46Z</dcterms:created>
  <dcterms:modified xsi:type="dcterms:W3CDTF">2022-01-28T21:40:03Z</dcterms:modified>
  <dc:language>en-CA</dc:language>
</cp:coreProperties>
</file>