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16"/>
          <p:cNvPicPr/>
          <p:nvPr/>
        </p:nvPicPr>
        <p:blipFill>
          <a:blip r:embed="rId14"/>
          <a:stretch/>
        </p:blipFill>
        <p:spPr>
          <a:xfrm>
            <a:off x="-58320" y="81000"/>
            <a:ext cx="7792200" cy="1203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2560" cy="120384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OSL740</a:t>
            </a:r>
            <a:endParaRPr lang="en-CA" sz="35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Scripting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 2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3"/>
          <p:cNvPicPr/>
          <p:nvPr/>
        </p:nvPicPr>
        <p:blipFill>
          <a:blip r:embed="rId2"/>
          <a:stretch/>
        </p:blipFill>
        <p:spPr>
          <a:xfrm>
            <a:off x="9318960" y="0"/>
            <a:ext cx="761040" cy="14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Statements – Else cont.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26599"/>
            <a:ext cx="9070920" cy="4050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multiple if statements in the way 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twoIf.py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works.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not outright 'wrong'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it is inefficient.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are checking the same condition twice.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special syntax to allow us to run a different block of code if the condition evaluates to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if2.py</a:t>
            </a:r>
            <a:endParaRPr lang="en-CA" sz="32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Nested If statements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326600"/>
            <a:ext cx="9070920" cy="4230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code that you run inside the block can be as complex or as simple as you need it to be.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interior block can even include its own if statements as long as they are completely contained inside the outer if.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if3.py</a:t>
            </a:r>
            <a:endParaRPr lang="en-CA" sz="2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the several layers of indentation.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internal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could even have its own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statements (and these could have internal ifs,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if4.py</a:t>
            </a:r>
            <a:endParaRPr lang="en-CA" sz="2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1492738"/>
            <a:ext cx="9071280" cy="4079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logic behind 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CA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the same as it was in bash:</a:t>
            </a:r>
            <a:endParaRPr lang="en-CA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original condition was False, you can check another condition with </a:t>
            </a:r>
            <a:r>
              <a:rPr lang="en-CA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endParaRPr lang="en-CA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all the conditions (the original 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and any </a:t>
            </a:r>
            <a:r>
              <a:rPr lang="en-CA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were false, the code after 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</a:t>
            </a:r>
            <a:r>
              <a:rPr lang="en-CA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gets run</a:t>
            </a:r>
            <a:endParaRPr lang="en-CA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condition: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#block of code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CA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anothercondition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#a different block of code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CA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maybeanothercondition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#and another block of code to run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#only if the conditions came back false.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Elif statements in Python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Nested If Statements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326600"/>
            <a:ext cx="907128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need to nest if statements in python, just follow the indentation.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grade &gt;= 80: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print(‘That is an A’)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if grade &gt;= 90: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print(‘Better yet, that is an A+’)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Variables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326599"/>
            <a:ext cx="9071280" cy="4222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Boolean variable has two possible values: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 or False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Like a light switch or a binary bit, it is ON or OFF.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you’ve been using conditions they actually evaluate to a Boolean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 == 5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True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5 &gt; 245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False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 back at the conditions you’ve used so far.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will all evaluate to either True or False.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CA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Compound Conditions</a:t>
            </a:r>
            <a:endParaRPr lang="en-CA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326599"/>
            <a:ext cx="9071280" cy="2750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possible that what you are trying to check does not fit in a single normal condition.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you can combine two conditions together.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if &lt;condition&gt; and &lt;condition&gt;: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if </a:t>
            </a: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&lt;condition&gt; or &lt;condition&gt;: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both combine the conditions on each side to evaluate the combined value to True or False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27126A-E411-40A9-9A81-CFAC6405B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81806"/>
              </p:ext>
            </p:extLst>
          </p:nvPr>
        </p:nvGraphicFramePr>
        <p:xfrm>
          <a:off x="983395" y="4189340"/>
          <a:ext cx="32601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11">
                  <a:extLst>
                    <a:ext uri="{9D8B030D-6E8A-4147-A177-3AD203B41FA5}">
                      <a16:colId xmlns:a16="http://schemas.microsoft.com/office/drawing/2014/main" val="3889768157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398718564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24575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6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1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86185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622C63-671A-4CDE-B3D9-118C1A0E6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66232"/>
              </p:ext>
            </p:extLst>
          </p:nvPr>
        </p:nvGraphicFramePr>
        <p:xfrm>
          <a:off x="5039640" y="4189340"/>
          <a:ext cx="32601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11">
                  <a:extLst>
                    <a:ext uri="{9D8B030D-6E8A-4147-A177-3AD203B41FA5}">
                      <a16:colId xmlns:a16="http://schemas.microsoft.com/office/drawing/2014/main" val="3889768157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398718564"/>
                    </a:ext>
                  </a:extLst>
                </a:gridCol>
                <a:gridCol w="1086711">
                  <a:extLst>
                    <a:ext uri="{9D8B030D-6E8A-4147-A177-3AD203B41FA5}">
                      <a16:colId xmlns:a16="http://schemas.microsoft.com/office/drawing/2014/main" val="24575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6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1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8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6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how to use some logical control statements using python.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allows your scripts perform differently under different conditions.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216000"/>
            <a:ext cx="701820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36800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continue to learn about python scripting by adding logical control statements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If, else, elif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75960"/>
            <a:ext cx="9070560" cy="12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 Flow Statements</a:t>
            </a:r>
            <a:br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Logic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428195"/>
            <a:ext cx="9070560" cy="41910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Without the ability to make decisions, scripts would always perform the same task.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Never changing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menu.py</a:t>
            </a:r>
            <a:endParaRPr lang="en-CA" sz="2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Logical structures like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statements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allow scripts to respond differently to different conditions.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Understanding the purpose and use of logical structures will allow you to make scripts that perform useful tasks and respond in a flexible manner.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Decision Making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326600"/>
            <a:ext cx="9070560" cy="4206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process of decision making within a script requires that you check a condition.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 these strings match?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Are these numbers equal?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this file executable?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that condition is True, the script runs some code, if not, it doesn't run it.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if1.py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(but don't look in it yet)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Statements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326599"/>
            <a:ext cx="9071280" cy="4277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Just like in bash, python has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statements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allow us to run code only when certain conditions are met.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format is: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condition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/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#block of code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condition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run the block of code.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condition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do not run the block of code.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 in Python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999" y="1553245"/>
            <a:ext cx="9413723" cy="3776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Strings, integers, and floats will use the same set of comparison conditions: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==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True if the value of A is equal to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!=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True if the value of A is different than (not equal to)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&lt;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True if the value of A is less than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&gt;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 True if the value of A is greater than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&lt;=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True if the value of A is less than or equal to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&gt;= B 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–  True if the value of A is greater than or equal to the value of B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</a:t>
            </a:r>
            <a:r>
              <a:rPr lang="en-CA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ints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CA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floats</a:t>
            </a:r>
            <a:r>
              <a:rPr lang="en-CA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that’s pretty straightforward.</a:t>
            </a:r>
            <a:endParaRPr lang="en-CA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Comparisons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326600"/>
            <a:ext cx="9071280" cy="4214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using conditions with strings, the strings are compared character by character.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they differ, the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unicode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value of 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CA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character in each string is compared just like an int.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one string is longer, but they match up to the end of the shorter string (e.g.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‘team’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‘teamwork’)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string with more characters is greater.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they differ before that point, the character difference counts (e.g. 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tear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en-CA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teamwork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Letters later in the alphabet are ‘bigger’.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Indentation in Python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326600"/>
            <a:ext cx="9071280" cy="4214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Notice the block of code inside the if statement was indented.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Unlike bash’s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then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define the block, python uses 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indentation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end of the indented block is the end of the if statement.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the exception of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and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Which do 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</a:t>
            </a: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get indented.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behave the same way they did in bash.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226080"/>
            <a:ext cx="9070920" cy="9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statements - Else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3999" y="1602154"/>
            <a:ext cx="9390277" cy="3842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that we have basic if statements and condition checking, we can move on to some more complex issues.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if you want to run some code if a condition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but other code if it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False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Perhaps check that a file exists. If it does, do something with it. 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it does not exist, warn the user and exit gracefully.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already do this with two separate if statements.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twoIf.py</a:t>
            </a:r>
            <a:endParaRPr lang="en-CA" sz="2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1104</Words>
  <Application>Microsoft Office PowerPoint</Application>
  <PresentationFormat>Custom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30</cp:revision>
  <dcterms:created xsi:type="dcterms:W3CDTF">2021-01-07T21:48:46Z</dcterms:created>
  <dcterms:modified xsi:type="dcterms:W3CDTF">2022-01-28T17:10:25Z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