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User Accounts &amp; Services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Systemctl Command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467076" y="1490723"/>
            <a:ext cx="9341231" cy="4089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is used for a number of service and system management tasks: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status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Display the current state of the service (is it running?, what process id is?, any errors?)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stop|start|restart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Control the current state of the service. Make it run, not run, etc.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enable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Make the service start automatically when the machine boots.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disable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make the service not start when the machine boots.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Levels and Targets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372527" y="1566024"/>
            <a:ext cx="9335569" cy="3878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change and control whether the system boots to graphical, command-line, or a few rescue modes.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RunLevels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actually an outdated term from a command that came before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but many admins still call them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runlevels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(which is the ‘correct’ terminology).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Targets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418030" y="1529800"/>
            <a:ext cx="9157969" cy="391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available targets are: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poweroff.target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shut down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reboot.target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shut down and reboot.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rescue.target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A rescue shell with limited services, 				   no internet.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Command line only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The graphical interface (which also 					    includes the command line).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Default Target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3999" y="1553246"/>
            <a:ext cx="9257415" cy="3891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determine what target the machine will use on boot: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get-default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it: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set-default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target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one of the targets from the previous slide.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Current State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410216" y="1654846"/>
            <a:ext cx="9165784" cy="3789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change the current target of the system with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isolate</a:t>
            </a: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e.g.: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isolate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reboot.target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reboot the machine. 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isolate multi-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switch to CLI only.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3999" y="1656862"/>
            <a:ext cx="9187077" cy="3797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manage the user accounts on your machine(s), as well as the services that are running on them.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63385"/>
            <a:ext cx="9071280" cy="4032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you’ll learn to manage the user accounts on your machine.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Who can log in, what shell they use, what their password is, etc.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You’ll also learn to control which services run (and can run).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User Accounts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531814"/>
            <a:ext cx="9072000" cy="3912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many other tasks that a Linux system administrator must perform other than installing Linux and managing software.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account management is a very important tasks that is done on a continual basis.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adding and removing accounts with commands, this is a task that is often automated simply due to the volume of commands that need to be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/etc/passwd file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443825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is a database that stores user accounts (both system and regular users).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we will be learning to create, modify, and remove users on our Linux system(s), we need to understand how commands we run will affect this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8AC71-3ADD-4B56-87A8-B82B9D9E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0" y="4790030"/>
            <a:ext cx="9629776" cy="748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226080"/>
            <a:ext cx="9576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User Accounts Cont.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529799"/>
            <a:ext cx="9304308" cy="4042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won’t edit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directly, as that could corrupt the file. Instead there are a number of commands that admins can run to manage user accounts: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Create a user account.  Useful options include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-m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auto-populate the home directory, and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set an expiry date (for temporary accounts).  An admin needs to separately run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set the account password.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Modify a user account. Common options include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the full name,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the login name.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userdel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Delete the user account.  Note that by default the home directory is not removed, but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do that.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chage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Change settings related to the user’s password (e.g. how often they need to change it, how much warning they get, and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 The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-E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is used to set the expiry date.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man pages for more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Accounts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516184"/>
            <a:ext cx="9202708" cy="4032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accounts are just as important as user accounts.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allow you to control behaviour and permissions for multiple users at once.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find them (and the users in them) in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/group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you won’t manually edit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Groups?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3999" y="1586522"/>
            <a:ext cx="9233969" cy="3970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created, it is assigned an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owner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 default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(typically the group that represents the owner).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Changing that group ownership gives you more control over who can access the files.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Make a group of senior programmers. Set the group ownership for all the source code to that group. Now all your senior programmers can update the software (without having to give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permission to everyone).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26080"/>
            <a:ext cx="9576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Management Commands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89970" y="1383323"/>
            <a:ext cx="9108922" cy="3985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 you can use to manage groups include: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To create a new group. Optionally, you can use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pick a specific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id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(not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!) modifies user’s group. The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adds the user to a supplementary (secondary) group. The </a:t>
            </a:r>
            <a:r>
              <a:rPr lang="en-CA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(without -a)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replace their primary group.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groupdel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delete an existing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Services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3999" y="1469291"/>
            <a:ext cx="9233969" cy="4032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important operation is to manage services (start, stop, restart, disable, enable).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includes things like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web-servers, email services, firewalls,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there are other commands (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chkconfig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used for this as well, it is very important to know at least one of them.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ystemctl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most preferred one.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Knowing and controlling which services are running on your machine(s) is critical for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1005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Peter Callaghan</cp:lastModifiedBy>
  <cp:revision>25</cp:revision>
  <dcterms:created xsi:type="dcterms:W3CDTF">2021-01-07T21:48:46Z</dcterms:created>
  <dcterms:modified xsi:type="dcterms:W3CDTF">2022-01-18T21:01:51Z</dcterms:modified>
  <dc:language>en-CA</dc:language>
</cp:coreProperties>
</file>