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6" r:id="rId6"/>
    <p:sldId id="271" r:id="rId7"/>
    <p:sldId id="267" r:id="rId8"/>
    <p:sldId id="268" r:id="rId9"/>
    <p:sldId id="269" r:id="rId10"/>
    <p:sldId id="270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Scripting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 3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2"/>
          <a:stretch/>
        </p:blipFill>
        <p:spPr>
          <a:xfrm>
            <a:off x="9318960" y="0"/>
            <a:ext cx="760320" cy="1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continue to learn about python scripting by adding more logical control statements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Loops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326600"/>
            <a:ext cx="924960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python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loop is very similar to the bash while loop (just remember the python syntax):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condition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#block of code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remember that something in that block needs to change the condition, so the loop doesn’t go on forever.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Aside – Bad Conditions</a:t>
            </a:r>
            <a:endParaRPr lang="en-CA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326600"/>
            <a:ext cx="924960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new scripters will choose ‘bad’ conditions for their loops.</a:t>
            </a:r>
          </a:p>
          <a:p>
            <a:pPr marL="889200" lvl="1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examples you will </a:t>
            </a: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online use:</a:t>
            </a:r>
          </a:p>
          <a:p>
            <a:pPr marL="56664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while True:</a:t>
            </a:r>
          </a:p>
          <a:p>
            <a:pPr marL="56664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#some code</a:t>
            </a:r>
          </a:p>
          <a:p>
            <a:pPr marL="56664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break #forces the loop to exit</a:t>
            </a:r>
            <a:endParaRPr lang="en-CA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marL="432000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</a:t>
            </a:r>
            <a:r>
              <a:rPr lang="en-CA" sz="32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NOT DO THIS.</a:t>
            </a:r>
          </a:p>
          <a:p>
            <a:pPr marL="432000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leads to code that is difficult to follow and debug.</a:t>
            </a:r>
          </a:p>
          <a:p>
            <a:pPr marL="432000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submit code with while True, it will not receive a mark.</a:t>
            </a:r>
          </a:p>
          <a:p>
            <a:pPr marL="889200" lvl="1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a ‘real’ condition.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641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 in While Loops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521984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ython allows you to use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else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define a last action for the loop to take.</a:t>
            </a: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</a:t>
            </a:r>
            <a:r>
              <a:rPr lang="en-CA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condition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#block of code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#last task at end of loop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#note that it runs even if </a:t>
            </a: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#the loop did not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Until Loop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326600"/>
            <a:ext cx="907056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Unlike some other languages, python does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have an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until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loop.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That’s ok, you just need to reverse the sense of your condition.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while &lt;false&gt;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means the same this as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until &lt;true&gt;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two good ways to deal with this: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Compare your condition to a Boolean with == or !=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0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countup.py</a:t>
            </a:r>
            <a:endParaRPr lang="en-CA" sz="20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the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not()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(next slide)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not() function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326600"/>
            <a:ext cx="9070560" cy="41910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function reverses the value of a Boolean (or condition) inside it.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value that was False becomes True, and True becomes False.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countup2.py</a:t>
            </a:r>
            <a:endParaRPr lang="en-CA" sz="24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az-Latn-A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both </a:t>
            </a:r>
            <a:r>
              <a:rPr lang="en-CA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countup.py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</a:t>
            </a:r>
            <a:r>
              <a:rPr lang="en-CA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countup2.py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could work without having to reverse the condition, they are only examples of it in action.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spcBef>
                <a:spcPts val="1001"/>
              </a:spcBef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not(condition):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spcBef>
                <a:spcPts val="1001"/>
              </a:spcBef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#keep doing something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how to use while loops in python.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allows your scripts to repeat blocks of code as needed.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useful for repetitive tasks (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forcing the user to give you useful input).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405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33</cp:revision>
  <dcterms:created xsi:type="dcterms:W3CDTF">2021-01-07T21:48:46Z</dcterms:created>
  <dcterms:modified xsi:type="dcterms:W3CDTF">2022-01-18T21:01:08Z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