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0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58320" y="81000"/>
            <a:ext cx="7791840" cy="12031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1840" cy="12031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1840" cy="12031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16000"/>
            <a:ext cx="7017480" cy="93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OSL740</a:t>
            </a:r>
            <a:endParaRPr lang="en-CA" sz="35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68000"/>
            <a:ext cx="9069480" cy="32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 Scripting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 4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3"/>
          <p:cNvPicPr/>
          <p:nvPr/>
        </p:nvPicPr>
        <p:blipFill>
          <a:blip r:embed="rId2"/>
          <a:stretch/>
        </p:blipFill>
        <p:spPr>
          <a:xfrm>
            <a:off x="9318960" y="0"/>
            <a:ext cx="760320" cy="14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Else in For Loops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 can also run a command once the loop has ended, using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else:</a:t>
            </a:r>
            <a:endParaRPr lang="en-CA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for item in 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listvariable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		#code block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else: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		#last thing to do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216000"/>
            <a:ext cx="7017480" cy="93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Summary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04000" y="1368000"/>
            <a:ext cx="9069480" cy="32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14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have learned how to use for loops in python.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allows your scripts to repeat blocks of code as needed.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2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Very useful for repeating </a:t>
            </a: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same task </a:t>
            </a: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 different pieces of data.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16000"/>
            <a:ext cx="7017480" cy="93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Outline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368000"/>
            <a:ext cx="9069480" cy="32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14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will continue to learn about python scripting by adding more logical control statements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56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Loops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56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Loops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326600"/>
            <a:ext cx="9249600" cy="4117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10000"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 has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loops that operate on lists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Actually lists, tuples, dictionaries, sets, and strings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deal with lists, sets,  and strings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of these is a variable type that has multiple values.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format is the same for each: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/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for item in 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listvariable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/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#code block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 the indentation of the code block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will run the block once for each thing in the </a:t>
            </a: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listvariable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Loops With Strings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When you use a string as the list for a for loop, it will run the code-block once for each character in the string.</a:t>
            </a:r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Aside: Manipulating Strings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326599"/>
            <a:ext cx="9070560" cy="4198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20000"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the data we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.read()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from a command doesn’t quite match what we need, we can manipulate that string data.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are a number of different functions you can call on a string variable to modify it slightly.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e.g.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.split()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allows us to break the string into a list, based on occurrences of the character we pass to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.split()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good example of this would be getting the contents of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etc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/passwd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then splitting based on ‘:’ (colon)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</a:t>
            </a:r>
            <a:r>
              <a:rPr lang="en-CA" sz="24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userprint.py</a:t>
            </a:r>
            <a:endParaRPr lang="en-CA" sz="24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326599"/>
            <a:ext cx="9070560" cy="4253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list type is similar to an array in other languages.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 variable name stores multiple values.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create a list yourself: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lang="en-CA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varname</a:t>
            </a: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[‘a </a:t>
            </a:r>
            <a:r>
              <a:rPr lang="en-CA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value’,’another</a:t>
            </a: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value’,7]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the bash command you ran with </a:t>
            </a:r>
            <a:r>
              <a:rPr lang="en-CA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os.popen</a:t>
            </a:r>
            <a:r>
              <a:rPr lang="en-CA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returned multiple lines of output, you can access them as a list by using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readlines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()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instead of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.read()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would let you perform some action on each line (e.g. print out each user’s name and their UID).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Adding to Lists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467277"/>
            <a:ext cx="9304308" cy="4117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add items to the end of a list with: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listvariable.append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(item)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put them in partway through the list with: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listvariable.insert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index,item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an integer indicating the desired place in the list with 0 being first.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append an entire other list with: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listvariable.extend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anotherlistvariable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Sets in Python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326600"/>
            <a:ext cx="9327754" cy="4206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a very similar type to a list, but with some differences: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0" lvl="1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Once an item is in the set, it can not be changed.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0" lvl="1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data in the set is not in order.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0" lvl="1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method to add more items to an existing set is .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add()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0" lvl="1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also does not allow duplicate items.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setname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={‘a </a:t>
            </a: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value’,’another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value’,7}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setname.add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(‘something else’)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loops with lists and sets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you give a for loop a list or set, it will run the block of code once for each item in the list or set.</a:t>
            </a:r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Your block of code could then do something to manipulate that item.</a:t>
            </a:r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617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>Peter Callaghan</dc:creator>
  <dc:description/>
  <cp:lastModifiedBy>Peter Callaghan</cp:lastModifiedBy>
  <cp:revision>33</cp:revision>
  <dcterms:created xsi:type="dcterms:W3CDTF">2021-01-07T21:48:46Z</dcterms:created>
  <dcterms:modified xsi:type="dcterms:W3CDTF">2022-01-18T21:01:36Z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