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3"/>
  </p:notesMasterIdLst>
  <p:sldIdLst>
    <p:sldId id="351" r:id="rId2"/>
    <p:sldId id="352" r:id="rId3"/>
    <p:sldId id="419" r:id="rId4"/>
    <p:sldId id="446" r:id="rId5"/>
    <p:sldId id="475" r:id="rId6"/>
    <p:sldId id="477" r:id="rId7"/>
    <p:sldId id="476" r:id="rId8"/>
    <p:sldId id="449" r:id="rId9"/>
    <p:sldId id="459" r:id="rId10"/>
    <p:sldId id="462" r:id="rId11"/>
    <p:sldId id="451" r:id="rId12"/>
    <p:sldId id="463" r:id="rId13"/>
    <p:sldId id="464" r:id="rId14"/>
    <p:sldId id="465" r:id="rId15"/>
    <p:sldId id="471" r:id="rId16"/>
    <p:sldId id="472" r:id="rId17"/>
    <p:sldId id="455" r:id="rId18"/>
    <p:sldId id="456" r:id="rId19"/>
    <p:sldId id="473" r:id="rId20"/>
    <p:sldId id="387" r:id="rId21"/>
    <p:sldId id="3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EBC78-7CF3-1F4E-A8FF-ED58C808A47B}" v="337" dt="2023-03-22T14:19:45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49F85728-F651-2841-BA4D-C4D12932DF6D}"/>
    <pc:docChg chg="undo custSel modSld">
      <pc:chgData name="Chris Johnson" userId="ff589efc-7bdb-4c2a-ab65-6fce12576f74" providerId="ADAL" clId="{49F85728-F651-2841-BA4D-C4D12932DF6D}" dt="2022-11-17T21:39:52.064" v="118" actId="20577"/>
      <pc:docMkLst>
        <pc:docMk/>
      </pc:docMkLst>
      <pc:sldChg chg="modSp mod">
        <pc:chgData name="Chris Johnson" userId="ff589efc-7bdb-4c2a-ab65-6fce12576f74" providerId="ADAL" clId="{49F85728-F651-2841-BA4D-C4D12932DF6D}" dt="2022-11-17T20:21:20.263" v="21" actId="1035"/>
        <pc:sldMkLst>
          <pc:docMk/>
          <pc:sldMk cId="2368654345" sldId="351"/>
        </pc:sldMkLst>
        <pc:spChg chg="mod">
          <ac:chgData name="Chris Johnson" userId="ff589efc-7bdb-4c2a-ab65-6fce12576f74" providerId="ADAL" clId="{49F85728-F651-2841-BA4D-C4D12932DF6D}" dt="2022-11-17T20:21:20.263" v="21" actId="1035"/>
          <ac:spMkLst>
            <pc:docMk/>
            <pc:sldMk cId="2368654345" sldId="351"/>
            <ac:spMk id="2" creationId="{1AF487AF-3253-5F42-B599-57667778EABD}"/>
          </ac:spMkLst>
        </pc:spChg>
      </pc:sldChg>
      <pc:sldChg chg="modSp mod modAnim">
        <pc:chgData name="Chris Johnson" userId="ff589efc-7bdb-4c2a-ab65-6fce12576f74" providerId="ADAL" clId="{49F85728-F651-2841-BA4D-C4D12932DF6D}" dt="2022-11-17T20:23:10.297" v="97" actId="20577"/>
        <pc:sldMkLst>
          <pc:docMk/>
          <pc:sldMk cId="2024738197" sldId="451"/>
        </pc:sldMkLst>
        <pc:spChg chg="mod">
          <ac:chgData name="Chris Johnson" userId="ff589efc-7bdb-4c2a-ab65-6fce12576f74" providerId="ADAL" clId="{49F85728-F651-2841-BA4D-C4D12932DF6D}" dt="2022-11-17T20:23:10.297" v="97" actId="20577"/>
          <ac:spMkLst>
            <pc:docMk/>
            <pc:sldMk cId="2024738197" sldId="451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49F85728-F651-2841-BA4D-C4D12932DF6D}" dt="2022-11-17T21:39:52.064" v="118" actId="20577"/>
        <pc:sldMkLst>
          <pc:docMk/>
          <pc:sldMk cId="351190455" sldId="473"/>
        </pc:sldMkLst>
        <pc:spChg chg="mod">
          <ac:chgData name="Chris Johnson" userId="ff589efc-7bdb-4c2a-ab65-6fce12576f74" providerId="ADAL" clId="{49F85728-F651-2841-BA4D-C4D12932DF6D}" dt="2022-11-17T21:39:52.064" v="118" actId="20577"/>
          <ac:spMkLst>
            <pc:docMk/>
            <pc:sldMk cId="351190455" sldId="473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49F85728-F651-2841-BA4D-C4D12932DF6D}" dt="2022-11-17T20:22:13.237" v="54" actId="20577"/>
        <pc:sldMkLst>
          <pc:docMk/>
          <pc:sldMk cId="4256242937" sldId="475"/>
        </pc:sldMkLst>
        <pc:spChg chg="mod">
          <ac:chgData name="Chris Johnson" userId="ff589efc-7bdb-4c2a-ab65-6fce12576f74" providerId="ADAL" clId="{49F85728-F651-2841-BA4D-C4D12932DF6D}" dt="2022-11-17T20:22:13.237" v="54" actId="20577"/>
          <ac:spMkLst>
            <pc:docMk/>
            <pc:sldMk cId="4256242937" sldId="475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49F85728-F651-2841-BA4D-C4D12932DF6D}" dt="2022-11-17T20:22:40.099" v="75" actId="27636"/>
        <pc:sldMkLst>
          <pc:docMk/>
          <pc:sldMk cId="3951370171" sldId="477"/>
        </pc:sldMkLst>
        <pc:spChg chg="mod">
          <ac:chgData name="Chris Johnson" userId="ff589efc-7bdb-4c2a-ab65-6fce12576f74" providerId="ADAL" clId="{49F85728-F651-2841-BA4D-C4D12932DF6D}" dt="2022-11-17T20:22:40.099" v="75" actId="27636"/>
          <ac:spMkLst>
            <pc:docMk/>
            <pc:sldMk cId="3951370171" sldId="477"/>
            <ac:spMk id="3" creationId="{99DF4C7A-3854-7B4B-8D4F-4AD959A565DC}"/>
          </ac:spMkLst>
        </pc:spChg>
      </pc:sldChg>
    </pc:docChg>
  </pc:docChgLst>
  <pc:docChgLst>
    <pc:chgData name="Chris Johnson" userId="ff589efc-7bdb-4c2a-ab65-6fce12576f74" providerId="ADAL" clId="{282EBC78-7CF3-1F4E-A8FF-ED58C808A47B}"/>
    <pc:docChg chg="undo custSel modSld">
      <pc:chgData name="Chris Johnson" userId="ff589efc-7bdb-4c2a-ab65-6fce12576f74" providerId="ADAL" clId="{282EBC78-7CF3-1F4E-A8FF-ED58C808A47B}" dt="2023-03-22T14:19:45.858" v="503" actId="6549"/>
      <pc:docMkLst>
        <pc:docMk/>
      </pc:docMkLst>
      <pc:sldChg chg="modSp modAnim">
        <pc:chgData name="Chris Johnson" userId="ff589efc-7bdb-4c2a-ab65-6fce12576f74" providerId="ADAL" clId="{282EBC78-7CF3-1F4E-A8FF-ED58C808A47B}" dt="2023-03-22T14:19:45.858" v="503" actId="6549"/>
        <pc:sldMkLst>
          <pc:docMk/>
          <pc:sldMk cId="1904981364" sldId="352"/>
        </pc:sldMkLst>
        <pc:spChg chg="mod">
          <ac:chgData name="Chris Johnson" userId="ff589efc-7bdb-4c2a-ab65-6fce12576f74" providerId="ADAL" clId="{282EBC78-7CF3-1F4E-A8FF-ED58C808A47B}" dt="2023-03-22T14:19:45.858" v="503" actId="6549"/>
          <ac:spMkLst>
            <pc:docMk/>
            <pc:sldMk cId="1904981364" sldId="352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282EBC78-7CF3-1F4E-A8FF-ED58C808A47B}" dt="2023-03-22T14:19:28.136" v="492" actId="20577"/>
        <pc:sldMkLst>
          <pc:docMk/>
          <pc:sldMk cId="3498601142" sldId="387"/>
        </pc:sldMkLst>
        <pc:spChg chg="mod">
          <ac:chgData name="Chris Johnson" userId="ff589efc-7bdb-4c2a-ab65-6fce12576f74" providerId="ADAL" clId="{282EBC78-7CF3-1F4E-A8FF-ED58C808A47B}" dt="2023-03-22T14:19:28.136" v="492" actId="20577"/>
          <ac:spMkLst>
            <pc:docMk/>
            <pc:sldMk cId="3498601142" sldId="387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07:52.693" v="25" actId="6549"/>
        <pc:sldMkLst>
          <pc:docMk/>
          <pc:sldMk cId="3769600259" sldId="419"/>
        </pc:sldMkLst>
        <pc:spChg chg="mod">
          <ac:chgData name="Chris Johnson" userId="ff589efc-7bdb-4c2a-ab65-6fce12576f74" providerId="ADAL" clId="{282EBC78-7CF3-1F4E-A8FF-ED58C808A47B}" dt="2023-03-22T14:07:52.693" v="25" actId="6549"/>
          <ac:spMkLst>
            <pc:docMk/>
            <pc:sldMk cId="3769600259" sldId="419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08:51.242" v="64" actId="20577"/>
        <pc:sldMkLst>
          <pc:docMk/>
          <pc:sldMk cId="4182747496" sldId="446"/>
        </pc:sldMkLst>
        <pc:spChg chg="mod">
          <ac:chgData name="Chris Johnson" userId="ff589efc-7bdb-4c2a-ab65-6fce12576f74" providerId="ADAL" clId="{282EBC78-7CF3-1F4E-A8FF-ED58C808A47B}" dt="2023-03-22T14:08:51.242" v="64" actId="20577"/>
          <ac:spMkLst>
            <pc:docMk/>
            <pc:sldMk cId="4182747496" sldId="446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2:02.041" v="190" actId="6549"/>
        <pc:sldMkLst>
          <pc:docMk/>
          <pc:sldMk cId="2010526699" sldId="449"/>
        </pc:sldMkLst>
        <pc:spChg chg="mod">
          <ac:chgData name="Chris Johnson" userId="ff589efc-7bdb-4c2a-ab65-6fce12576f74" providerId="ADAL" clId="{282EBC78-7CF3-1F4E-A8FF-ED58C808A47B}" dt="2023-03-22T14:12:02.041" v="190" actId="6549"/>
          <ac:spMkLst>
            <pc:docMk/>
            <pc:sldMk cId="2010526699" sldId="449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282EBC78-7CF3-1F4E-A8FF-ED58C808A47B}" dt="2023-03-22T14:13:07.809" v="238" actId="20577"/>
        <pc:sldMkLst>
          <pc:docMk/>
          <pc:sldMk cId="2024738197" sldId="451"/>
        </pc:sldMkLst>
        <pc:spChg chg="mod">
          <ac:chgData name="Chris Johnson" userId="ff589efc-7bdb-4c2a-ab65-6fce12576f74" providerId="ADAL" clId="{282EBC78-7CF3-1F4E-A8FF-ED58C808A47B}" dt="2023-03-22T14:13:07.809" v="238" actId="20577"/>
          <ac:spMkLst>
            <pc:docMk/>
            <pc:sldMk cId="2024738197" sldId="451"/>
            <ac:spMk id="3" creationId="{99DF4C7A-3854-7B4B-8D4F-4AD959A565DC}"/>
          </ac:spMkLst>
        </pc:spChg>
      </pc:sldChg>
      <pc:sldChg chg="addSp delSp modSp mod addAnim delAnim modAnim">
        <pc:chgData name="Chris Johnson" userId="ff589efc-7bdb-4c2a-ab65-6fce12576f74" providerId="ADAL" clId="{282EBC78-7CF3-1F4E-A8FF-ED58C808A47B}" dt="2023-03-22T14:17:16.034" v="405" actId="113"/>
        <pc:sldMkLst>
          <pc:docMk/>
          <pc:sldMk cId="3373260701" sldId="455"/>
        </pc:sldMkLst>
        <pc:spChg chg="mod">
          <ac:chgData name="Chris Johnson" userId="ff589efc-7bdb-4c2a-ab65-6fce12576f74" providerId="ADAL" clId="{282EBC78-7CF3-1F4E-A8FF-ED58C808A47B}" dt="2023-03-22T14:17:16.034" v="405" actId="113"/>
          <ac:spMkLst>
            <pc:docMk/>
            <pc:sldMk cId="3373260701" sldId="455"/>
            <ac:spMk id="3" creationId="{99DF4C7A-3854-7B4B-8D4F-4AD959A565DC}"/>
          </ac:spMkLst>
        </pc:spChg>
        <pc:graphicFrameChg chg="add del mod modGraphic">
          <ac:chgData name="Chris Johnson" userId="ff589efc-7bdb-4c2a-ab65-6fce12576f74" providerId="ADAL" clId="{282EBC78-7CF3-1F4E-A8FF-ED58C808A47B}" dt="2023-03-22T14:17:05.156" v="402" actId="3680"/>
          <ac:graphicFrameMkLst>
            <pc:docMk/>
            <pc:sldMk cId="3373260701" sldId="455"/>
            <ac:graphicFrameMk id="4" creationId="{62E1B7F8-DB6C-C72D-323B-EDFD9AE6AE5B}"/>
          </ac:graphicFrameMkLst>
        </pc:graphicFrameChg>
      </pc:sldChg>
      <pc:sldChg chg="addSp modSp mod modAnim">
        <pc:chgData name="Chris Johnson" userId="ff589efc-7bdb-4c2a-ab65-6fce12576f74" providerId="ADAL" clId="{282EBC78-7CF3-1F4E-A8FF-ED58C808A47B}" dt="2023-03-22T14:19:10.355" v="474" actId="20577"/>
        <pc:sldMkLst>
          <pc:docMk/>
          <pc:sldMk cId="2624641977" sldId="456"/>
        </pc:sldMkLst>
        <pc:spChg chg="mod">
          <ac:chgData name="Chris Johnson" userId="ff589efc-7bdb-4c2a-ab65-6fce12576f74" providerId="ADAL" clId="{282EBC78-7CF3-1F4E-A8FF-ED58C808A47B}" dt="2023-03-22T14:17:50.367" v="425" actId="14100"/>
          <ac:spMkLst>
            <pc:docMk/>
            <pc:sldMk cId="2624641977" sldId="456"/>
            <ac:spMk id="3" creationId="{99DF4C7A-3854-7B4B-8D4F-4AD959A565DC}"/>
          </ac:spMkLst>
        </pc:spChg>
        <pc:spChg chg="mod">
          <ac:chgData name="Chris Johnson" userId="ff589efc-7bdb-4c2a-ab65-6fce12576f74" providerId="ADAL" clId="{282EBC78-7CF3-1F4E-A8FF-ED58C808A47B}" dt="2023-03-22T14:19:03.278" v="473" actId="1076"/>
          <ac:spMkLst>
            <pc:docMk/>
            <pc:sldMk cId="2624641977" sldId="456"/>
            <ac:spMk id="4" creationId="{23AEF3E4-5DCC-5F40-941C-15AA324D046A}"/>
          </ac:spMkLst>
        </pc:spChg>
        <pc:spChg chg="add mod">
          <ac:chgData name="Chris Johnson" userId="ff589efc-7bdb-4c2a-ab65-6fce12576f74" providerId="ADAL" clId="{282EBC78-7CF3-1F4E-A8FF-ED58C808A47B}" dt="2023-03-22T14:19:10.355" v="474" actId="20577"/>
          <ac:spMkLst>
            <pc:docMk/>
            <pc:sldMk cId="2624641977" sldId="456"/>
            <ac:spMk id="7" creationId="{AFEB6086-CBEB-A5BE-7AEF-55F8DB4D1A34}"/>
          </ac:spMkLst>
        </pc:spChg>
        <pc:cxnChg chg="mod">
          <ac:chgData name="Chris Johnson" userId="ff589efc-7bdb-4c2a-ab65-6fce12576f74" providerId="ADAL" clId="{282EBC78-7CF3-1F4E-A8FF-ED58C808A47B}" dt="2023-03-22T14:18:59.124" v="472" actId="1076"/>
          <ac:cxnSpMkLst>
            <pc:docMk/>
            <pc:sldMk cId="2624641977" sldId="456"/>
            <ac:cxnSpMk id="5" creationId="{C2203E02-ED95-F441-B243-0CAA67D20337}"/>
          </ac:cxnSpMkLst>
        </pc:cxnChg>
      </pc:sldChg>
      <pc:sldChg chg="modSp mod modAnim">
        <pc:chgData name="Chris Johnson" userId="ff589efc-7bdb-4c2a-ab65-6fce12576f74" providerId="ADAL" clId="{282EBC78-7CF3-1F4E-A8FF-ED58C808A47B}" dt="2023-03-22T14:12:29.499" v="219" actId="1076"/>
        <pc:sldMkLst>
          <pc:docMk/>
          <pc:sldMk cId="3323634514" sldId="459"/>
        </pc:sldMkLst>
        <pc:spChg chg="mod">
          <ac:chgData name="Chris Johnson" userId="ff589efc-7bdb-4c2a-ab65-6fce12576f74" providerId="ADAL" clId="{282EBC78-7CF3-1F4E-A8FF-ED58C808A47B}" dt="2023-03-22T14:12:17.894" v="216" actId="6549"/>
          <ac:spMkLst>
            <pc:docMk/>
            <pc:sldMk cId="3323634514" sldId="459"/>
            <ac:spMk id="3" creationId="{99DF4C7A-3854-7B4B-8D4F-4AD959A565DC}"/>
          </ac:spMkLst>
        </pc:spChg>
        <pc:spChg chg="mod">
          <ac:chgData name="Chris Johnson" userId="ff589efc-7bdb-4c2a-ab65-6fce12576f74" providerId="ADAL" clId="{282EBC78-7CF3-1F4E-A8FF-ED58C808A47B}" dt="2023-03-22T14:12:29.499" v="219" actId="1076"/>
          <ac:spMkLst>
            <pc:docMk/>
            <pc:sldMk cId="3323634514" sldId="459"/>
            <ac:spMk id="5" creationId="{9C301692-18A0-BB4E-BBA6-52BEC38D3BC9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2:47.284" v="227" actId="1076"/>
        <pc:sldMkLst>
          <pc:docMk/>
          <pc:sldMk cId="1561980221" sldId="462"/>
        </pc:sldMkLst>
        <pc:spChg chg="mod">
          <ac:chgData name="Chris Johnson" userId="ff589efc-7bdb-4c2a-ab65-6fce12576f74" providerId="ADAL" clId="{282EBC78-7CF3-1F4E-A8FF-ED58C808A47B}" dt="2023-03-22T14:12:39.803" v="226" actId="20577"/>
          <ac:spMkLst>
            <pc:docMk/>
            <pc:sldMk cId="1561980221" sldId="462"/>
            <ac:spMk id="3" creationId="{99DF4C7A-3854-7B4B-8D4F-4AD959A565DC}"/>
          </ac:spMkLst>
        </pc:spChg>
        <pc:spChg chg="mod">
          <ac:chgData name="Chris Johnson" userId="ff589efc-7bdb-4c2a-ab65-6fce12576f74" providerId="ADAL" clId="{282EBC78-7CF3-1F4E-A8FF-ED58C808A47B}" dt="2023-03-22T14:12:47.284" v="227" actId="1076"/>
          <ac:spMkLst>
            <pc:docMk/>
            <pc:sldMk cId="1561980221" sldId="462"/>
            <ac:spMk id="5" creationId="{9C301692-18A0-BB4E-BBA6-52BEC38D3BC9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3:50.111" v="270" actId="1076"/>
        <pc:sldMkLst>
          <pc:docMk/>
          <pc:sldMk cId="2547737495" sldId="463"/>
        </pc:sldMkLst>
        <pc:spChg chg="mod">
          <ac:chgData name="Chris Johnson" userId="ff589efc-7bdb-4c2a-ab65-6fce12576f74" providerId="ADAL" clId="{282EBC78-7CF3-1F4E-A8FF-ED58C808A47B}" dt="2023-03-22T14:13:29.711" v="265" actId="6549"/>
          <ac:spMkLst>
            <pc:docMk/>
            <pc:sldMk cId="2547737495" sldId="463"/>
            <ac:spMk id="3" creationId="{99DF4C7A-3854-7B4B-8D4F-4AD959A565DC}"/>
          </ac:spMkLst>
        </pc:spChg>
        <pc:spChg chg="mod">
          <ac:chgData name="Chris Johnson" userId="ff589efc-7bdb-4c2a-ab65-6fce12576f74" providerId="ADAL" clId="{282EBC78-7CF3-1F4E-A8FF-ED58C808A47B}" dt="2023-03-22T14:13:50.111" v="270" actId="1076"/>
          <ac:spMkLst>
            <pc:docMk/>
            <pc:sldMk cId="2547737495" sldId="463"/>
            <ac:spMk id="5" creationId="{9C301692-18A0-BB4E-BBA6-52BEC38D3BC9}"/>
          </ac:spMkLst>
        </pc:spChg>
        <pc:spChg chg="mod">
          <ac:chgData name="Chris Johnson" userId="ff589efc-7bdb-4c2a-ab65-6fce12576f74" providerId="ADAL" clId="{282EBC78-7CF3-1F4E-A8FF-ED58C808A47B}" dt="2023-03-22T14:13:41.787" v="268" actId="1076"/>
          <ac:spMkLst>
            <pc:docMk/>
            <pc:sldMk cId="2547737495" sldId="463"/>
            <ac:spMk id="8" creationId="{10F8A3F6-0C76-1749-B3BE-298394180306}"/>
          </ac:spMkLst>
        </pc:spChg>
        <pc:cxnChg chg="mod">
          <ac:chgData name="Chris Johnson" userId="ff589efc-7bdb-4c2a-ab65-6fce12576f74" providerId="ADAL" clId="{282EBC78-7CF3-1F4E-A8FF-ED58C808A47B}" dt="2023-03-22T14:13:38.793" v="267" actId="1076"/>
          <ac:cxnSpMkLst>
            <pc:docMk/>
            <pc:sldMk cId="2547737495" sldId="463"/>
            <ac:cxnSpMk id="6" creationId="{77210C77-4C2B-5348-B5E3-6041A255682F}"/>
          </ac:cxnSpMkLst>
        </pc:cxnChg>
        <pc:cxnChg chg="mod">
          <ac:chgData name="Chris Johnson" userId="ff589efc-7bdb-4c2a-ab65-6fce12576f74" providerId="ADAL" clId="{282EBC78-7CF3-1F4E-A8FF-ED58C808A47B}" dt="2023-03-22T14:13:46.727" v="269" actId="1076"/>
          <ac:cxnSpMkLst>
            <pc:docMk/>
            <pc:sldMk cId="2547737495" sldId="463"/>
            <ac:cxnSpMk id="7" creationId="{F73B1EBA-D151-9F49-B895-402E018A4F81}"/>
          </ac:cxnSpMkLst>
        </pc:cxnChg>
      </pc:sldChg>
      <pc:sldChg chg="modSp modAnim">
        <pc:chgData name="Chris Johnson" userId="ff589efc-7bdb-4c2a-ab65-6fce12576f74" providerId="ADAL" clId="{282EBC78-7CF3-1F4E-A8FF-ED58C808A47B}" dt="2023-03-22T14:14:14.524" v="294" actId="115"/>
        <pc:sldMkLst>
          <pc:docMk/>
          <pc:sldMk cId="1484002295" sldId="464"/>
        </pc:sldMkLst>
        <pc:spChg chg="mod">
          <ac:chgData name="Chris Johnson" userId="ff589efc-7bdb-4c2a-ab65-6fce12576f74" providerId="ADAL" clId="{282EBC78-7CF3-1F4E-A8FF-ED58C808A47B}" dt="2023-03-22T14:14:06.676" v="293" actId="6549"/>
          <ac:spMkLst>
            <pc:docMk/>
            <pc:sldMk cId="1484002295" sldId="464"/>
            <ac:spMk id="3" creationId="{99DF4C7A-3854-7B4B-8D4F-4AD959A565DC}"/>
          </ac:spMkLst>
        </pc:spChg>
        <pc:spChg chg="mod">
          <ac:chgData name="Chris Johnson" userId="ff589efc-7bdb-4c2a-ab65-6fce12576f74" providerId="ADAL" clId="{282EBC78-7CF3-1F4E-A8FF-ED58C808A47B}" dt="2023-03-22T14:14:14.524" v="294" actId="115"/>
          <ac:spMkLst>
            <pc:docMk/>
            <pc:sldMk cId="1484002295" sldId="464"/>
            <ac:spMk id="5" creationId="{9C301692-18A0-BB4E-BBA6-52BEC38D3BC9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4:38.027" v="312" actId="1076"/>
        <pc:sldMkLst>
          <pc:docMk/>
          <pc:sldMk cId="3263121651" sldId="465"/>
        </pc:sldMkLst>
        <pc:spChg chg="mod">
          <ac:chgData name="Chris Johnson" userId="ff589efc-7bdb-4c2a-ab65-6fce12576f74" providerId="ADAL" clId="{282EBC78-7CF3-1F4E-A8FF-ED58C808A47B}" dt="2023-03-22T14:14:28.858" v="310" actId="6549"/>
          <ac:spMkLst>
            <pc:docMk/>
            <pc:sldMk cId="3263121651" sldId="465"/>
            <ac:spMk id="3" creationId="{99DF4C7A-3854-7B4B-8D4F-4AD959A565DC}"/>
          </ac:spMkLst>
        </pc:spChg>
        <pc:spChg chg="mod">
          <ac:chgData name="Chris Johnson" userId="ff589efc-7bdb-4c2a-ab65-6fce12576f74" providerId="ADAL" clId="{282EBC78-7CF3-1F4E-A8FF-ED58C808A47B}" dt="2023-03-22T14:14:38.027" v="312" actId="1076"/>
          <ac:spMkLst>
            <pc:docMk/>
            <pc:sldMk cId="3263121651" sldId="465"/>
            <ac:spMk id="5" creationId="{9C301692-18A0-BB4E-BBA6-52BEC38D3BC9}"/>
          </ac:spMkLst>
        </pc:spChg>
        <pc:cxnChg chg="mod">
          <ac:chgData name="Chris Johnson" userId="ff589efc-7bdb-4c2a-ab65-6fce12576f74" providerId="ADAL" clId="{282EBC78-7CF3-1F4E-A8FF-ED58C808A47B}" dt="2023-03-22T14:14:34.240" v="311" actId="1076"/>
          <ac:cxnSpMkLst>
            <pc:docMk/>
            <pc:sldMk cId="3263121651" sldId="465"/>
            <ac:cxnSpMk id="7" creationId="{F73B1EBA-D151-9F49-B895-402E018A4F81}"/>
          </ac:cxnSpMkLst>
        </pc:cxnChg>
      </pc:sldChg>
      <pc:sldChg chg="modSp mod modAnim">
        <pc:chgData name="Chris Johnson" userId="ff589efc-7bdb-4c2a-ab65-6fce12576f74" providerId="ADAL" clId="{282EBC78-7CF3-1F4E-A8FF-ED58C808A47B}" dt="2023-03-22T14:14:58.338" v="346" actId="6549"/>
        <pc:sldMkLst>
          <pc:docMk/>
          <pc:sldMk cId="4237956369" sldId="471"/>
        </pc:sldMkLst>
        <pc:spChg chg="mod">
          <ac:chgData name="Chris Johnson" userId="ff589efc-7bdb-4c2a-ab65-6fce12576f74" providerId="ADAL" clId="{282EBC78-7CF3-1F4E-A8FF-ED58C808A47B}" dt="2023-03-22T14:14:58.338" v="346" actId="6549"/>
          <ac:spMkLst>
            <pc:docMk/>
            <pc:sldMk cId="4237956369" sldId="471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5:16.255" v="369" actId="6549"/>
        <pc:sldMkLst>
          <pc:docMk/>
          <pc:sldMk cId="1149064689" sldId="472"/>
        </pc:sldMkLst>
        <pc:spChg chg="mod">
          <ac:chgData name="Chris Johnson" userId="ff589efc-7bdb-4c2a-ab65-6fce12576f74" providerId="ADAL" clId="{282EBC78-7CF3-1F4E-A8FF-ED58C808A47B}" dt="2023-03-22T14:15:16.255" v="369" actId="6549"/>
          <ac:spMkLst>
            <pc:docMk/>
            <pc:sldMk cId="1149064689" sldId="472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282EBC78-7CF3-1F4E-A8FF-ED58C808A47B}" dt="2023-03-22T14:19:22.951" v="488" actId="6549"/>
        <pc:sldMkLst>
          <pc:docMk/>
          <pc:sldMk cId="351190455" sldId="473"/>
        </pc:sldMkLst>
        <pc:spChg chg="mod">
          <ac:chgData name="Chris Johnson" userId="ff589efc-7bdb-4c2a-ab65-6fce12576f74" providerId="ADAL" clId="{282EBC78-7CF3-1F4E-A8FF-ED58C808A47B}" dt="2023-03-22T14:19:22.951" v="488" actId="6549"/>
          <ac:spMkLst>
            <pc:docMk/>
            <pc:sldMk cId="351190455" sldId="473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09:49.924" v="86" actId="14100"/>
        <pc:sldMkLst>
          <pc:docMk/>
          <pc:sldMk cId="4256242937" sldId="475"/>
        </pc:sldMkLst>
        <pc:spChg chg="mod">
          <ac:chgData name="Chris Johnson" userId="ff589efc-7bdb-4c2a-ab65-6fce12576f74" providerId="ADAL" clId="{282EBC78-7CF3-1F4E-A8FF-ED58C808A47B}" dt="2023-03-22T14:09:49.924" v="86" actId="14100"/>
          <ac:spMkLst>
            <pc:docMk/>
            <pc:sldMk cId="4256242937" sldId="475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1:39.318" v="154" actId="20577"/>
        <pc:sldMkLst>
          <pc:docMk/>
          <pc:sldMk cId="38551782" sldId="476"/>
        </pc:sldMkLst>
        <pc:spChg chg="mod">
          <ac:chgData name="Chris Johnson" userId="ff589efc-7bdb-4c2a-ab65-6fce12576f74" providerId="ADAL" clId="{282EBC78-7CF3-1F4E-A8FF-ED58C808A47B}" dt="2023-03-22T14:11:39.318" v="154" actId="20577"/>
          <ac:spMkLst>
            <pc:docMk/>
            <pc:sldMk cId="38551782" sldId="476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282EBC78-7CF3-1F4E-A8FF-ED58C808A47B}" dt="2023-03-22T14:10:50.961" v="120" actId="6549"/>
        <pc:sldMkLst>
          <pc:docMk/>
          <pc:sldMk cId="3951370171" sldId="477"/>
        </pc:sldMkLst>
        <pc:spChg chg="mod">
          <ac:chgData name="Chris Johnson" userId="ff589efc-7bdb-4c2a-ab65-6fce12576f74" providerId="ADAL" clId="{282EBC78-7CF3-1F4E-A8FF-ED58C808A47B}" dt="2023-03-22T14:10:50.961" v="120" actId="6549"/>
          <ac:spMkLst>
            <pc:docMk/>
            <pc:sldMk cId="3951370171" sldId="477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1:_Sed_%26_Awk_Utilities#LINUX_PRACTICE_QUESTIONS" TargetMode="External"/><Relationship Id="rId2" Type="http://schemas.openxmlformats.org/officeDocument/2006/relationships/hyperlink" Target="https://wiki.cdot.senecacollege.ca/wiki/Tutorial11:_Sed_%26_Awk_Utilities#INVESTIGATION_2:_USING_THE_AWK_UT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awk-command-unixlinux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Noun_Project_spreadsheet_icon_773827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2180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10: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the awk utility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'/^[F-Z]/'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392041" y="4735688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action is specified, </a:t>
            </a:r>
            <a:r>
              <a:rPr lang="en-CA" sz="1600" dirty="0" err="1"/>
              <a:t>awk</a:t>
            </a:r>
            <a:r>
              <a:rPr lang="en-CA" sz="1600" dirty="0"/>
              <a:t> copies the selected lines to standard output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7A1C97-0BBA-4747-97C6-CCFB5D6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62784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Using Variables with awk Utility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You can use parameters which represent fields within records (lines) within the expression of the awk utility.</a:t>
            </a:r>
          </a:p>
          <a:p>
            <a:pPr marL="0" indent="0">
              <a:buNone/>
            </a:pPr>
            <a:r>
              <a:rPr lang="en-CA" dirty="0"/>
              <a:t>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 </a:t>
            </a:r>
            <a:r>
              <a:rPr lang="en-CA" dirty="0"/>
              <a:t>represents all of the fields contained in the record (line).</a:t>
            </a:r>
          </a:p>
          <a:p>
            <a:pPr marL="0" indent="0">
              <a:buNone/>
            </a:pPr>
            <a:r>
              <a:rPr lang="en-CA" dirty="0"/>
              <a:t>The parameters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b="1" dirty="0"/>
              <a:t> …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dirty="0"/>
              <a:t> represent the first, second and third to the 9</a:t>
            </a:r>
            <a:r>
              <a:rPr lang="en-CA" baseline="30000" dirty="0"/>
              <a:t>th</a:t>
            </a:r>
            <a:r>
              <a:rPr lang="en-CA" dirty="0"/>
              <a:t> fields contained within the record. Parameters greater than nine requires the value of the parameter to be placed within braces </a:t>
            </a:r>
            <a:br>
              <a:rPr lang="en-CA" dirty="0"/>
            </a:br>
            <a:r>
              <a:rPr lang="en-CA" dirty="0"/>
              <a:t>(for example: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${10}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${11},${12}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/>
              <a:t>etc.)</a:t>
            </a:r>
          </a:p>
          <a:p>
            <a:pPr marL="0" indent="0">
              <a:buNone/>
            </a:pPr>
            <a:r>
              <a:rPr lang="en-CA" dirty="0"/>
              <a:t>Unless you separate items in a print command with a </a:t>
            </a:r>
            <a:r>
              <a:rPr lang="en-CA" b="1" dirty="0"/>
              <a:t>comma</a:t>
            </a:r>
            <a:r>
              <a:rPr lang="en-CA" dirty="0"/>
              <a:t>,  awk </a:t>
            </a:r>
            <a:r>
              <a:rPr lang="en-CA" b="1" dirty="0"/>
              <a:t>catenates</a:t>
            </a:r>
            <a:r>
              <a:rPr lang="en-CA" dirty="0"/>
              <a:t> them.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EA18268-9F9B-294D-8542-39C4ED47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'$1 ~ 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081524" y="4528461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parameters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sz="1600" b="1" dirty="0"/>
              <a:t> …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sz="1600" dirty="0"/>
              <a:t> represent the first, second and third  to the 9</a:t>
            </a:r>
            <a:r>
              <a:rPr lang="en-CA" sz="1600" baseline="30000" dirty="0"/>
              <a:t>th</a:t>
            </a:r>
            <a:r>
              <a:rPr lang="en-CA" sz="1600" dirty="0"/>
              <a:t> fields contained within the record.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5069188" y="4785200"/>
            <a:ext cx="289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10C77-4C2B-5348-B5E3-6041A255682F}"/>
              </a:ext>
            </a:extLst>
          </p:cNvPr>
          <p:cNvCxnSpPr/>
          <p:nvPr/>
        </p:nvCxnSpPr>
        <p:spPr>
          <a:xfrm flipH="1">
            <a:off x="6253216" y="6124029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F8A3F6-0C76-1749-B3BE-298394180306}"/>
              </a:ext>
            </a:extLst>
          </p:cNvPr>
          <p:cNvSpPr txBox="1"/>
          <p:nvPr/>
        </p:nvSpPr>
        <p:spPr>
          <a:xfrm>
            <a:off x="8081524" y="5810605"/>
            <a:ext cx="37253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600" dirty="0"/>
              <a:t> operator tests whether a field or variable matches a regular expression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FB9AE80-6D01-444C-9402-166848A5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!~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217356" y="4696470"/>
            <a:ext cx="372533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sz="1600" dirty="0"/>
              <a:t> operator tests for </a:t>
            </a:r>
            <a:r>
              <a:rPr lang="en-CA" sz="1600" u="sng" dirty="0"/>
              <a:t>no</a:t>
            </a:r>
            <a:r>
              <a:rPr lang="en-CA" sz="1600" dirty="0"/>
              <a:t> match.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6316133" y="4902647"/>
            <a:ext cx="16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A049F2A-BFD6-0043-BCE0-E920D2AF3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6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6000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081525" y="4289413"/>
            <a:ext cx="37253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u="sng" dirty="0"/>
              <a:t>relational</a:t>
            </a:r>
            <a:r>
              <a:rPr lang="en-CA" sz="1600" dirty="0"/>
              <a:t> operators with </a:t>
            </a:r>
            <a:br>
              <a:rPr lang="en-CA" sz="1600" dirty="0"/>
            </a:br>
            <a:r>
              <a:rPr lang="en-CA" sz="1600" dirty="0"/>
              <a:t>the awk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7095650" y="4589056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B8CF42-A934-944D-9B64-EA18B384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7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&gt;= 5000 &amp;&amp; $3 &lt;=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5000 || $3 &gt;=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402688" y="4084698"/>
            <a:ext cx="240632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sz="1600" dirty="0"/>
              <a:t> and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sz="1600" dirty="0"/>
              <a:t> conditional operators with the </a:t>
            </a:r>
            <a:r>
              <a:rPr lang="en-CA" sz="1600" dirty="0" err="1"/>
              <a:t>awk</a:t>
            </a:r>
            <a:r>
              <a:rPr lang="en-CA" sz="1600" dirty="0"/>
              <a:t>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86800" y="4473642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644E3E9-7A86-AD45-8EF2-66D45F89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472290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8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 $1,$2}'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'$2 ~ /Acme-Inc./ {print $3}'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5400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569678" y="4282516"/>
            <a:ext cx="234149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parameters to specify fields with print command to display output.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05783" y="4699446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36D17B4-EDF4-D740-B2D5-CFE537D7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Other Variables for awk Utility</a:t>
            </a:r>
            <a:br>
              <a:rPr lang="en-CA" dirty="0"/>
            </a:br>
            <a:br>
              <a:rPr lang="en-CA" dirty="0"/>
            </a:br>
            <a:r>
              <a:rPr lang="en-CA" sz="1800" dirty="0">
                <a:cs typeface="Courier New" panose="02070309020205020404" pitchFamily="49" charset="0"/>
              </a:rPr>
              <a:t>The table below show other variables that can be used with the awk command.</a:t>
            </a:r>
          </a:p>
          <a:p>
            <a:pPr fontAlgn="t"/>
            <a:r>
              <a:rPr lang="en-US" sz="1600" b="1" dirty="0"/>
              <a:t>FILENAME   </a:t>
            </a:r>
            <a:r>
              <a:rPr lang="en-CA" sz="1600" dirty="0"/>
              <a:t>Name of the current input file</a:t>
            </a:r>
          </a:p>
          <a:p>
            <a:pPr fontAlgn="t"/>
            <a:r>
              <a:rPr lang="en-US" sz="1600" b="1" dirty="0"/>
              <a:t>FS      </a:t>
            </a:r>
            <a:r>
              <a:rPr lang="en-CA" sz="1600" dirty="0"/>
              <a:t>Input field separator (default: SPACE or TAB)</a:t>
            </a:r>
          </a:p>
          <a:p>
            <a:pPr fontAlgn="t"/>
            <a:r>
              <a:rPr lang="en-US" sz="1600" b="1" dirty="0"/>
              <a:t>NF     </a:t>
            </a:r>
            <a:r>
              <a:rPr lang="en-CA" sz="1600" dirty="0"/>
              <a:t>Number of fields in the current record</a:t>
            </a:r>
          </a:p>
          <a:p>
            <a:pPr fontAlgn="t"/>
            <a:r>
              <a:rPr lang="en-US" sz="1600" b="1" dirty="0"/>
              <a:t>NR     </a:t>
            </a:r>
            <a:r>
              <a:rPr lang="en-CA" sz="1600" dirty="0"/>
              <a:t>Record number of the current record</a:t>
            </a:r>
          </a:p>
          <a:p>
            <a:pPr fontAlgn="t"/>
            <a:r>
              <a:rPr lang="en-US" sz="1600" b="1" dirty="0"/>
              <a:t>OFS   </a:t>
            </a:r>
            <a:r>
              <a:rPr lang="en-CA" sz="1600" dirty="0"/>
              <a:t>Output field separator (default: SPACE)</a:t>
            </a:r>
          </a:p>
          <a:p>
            <a:pPr fontAlgn="t"/>
            <a:r>
              <a:rPr lang="en-US" sz="1600" b="1" dirty="0"/>
              <a:t>ORS   </a:t>
            </a:r>
            <a:r>
              <a:rPr lang="en-CA" sz="1600" dirty="0"/>
              <a:t>Output record separator (default: NEWLINE)</a:t>
            </a:r>
          </a:p>
          <a:p>
            <a:pPr fontAlgn="t"/>
            <a:r>
              <a:rPr lang="en-US" sz="1600" b="1" dirty="0"/>
              <a:t>RS       </a:t>
            </a:r>
            <a:r>
              <a:rPr lang="en-CA" sz="1600" dirty="0"/>
              <a:t>Input record separator (default: NEWLINE)</a:t>
            </a: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E182AA-197F-9B4E-AEFE-3DAE33B8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64290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</a:t>
            </a:r>
            <a:br>
              <a:rPr lang="en-CA" dirty="0"/>
            </a:br>
            <a:br>
              <a:rPr lang="en-CA" b="1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'{print NR,$0}'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 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2 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 T100 Toy-Inc. 3413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'NR ==2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'NR &gt; 1 &amp;&amp; NR &lt; 5{print}'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EF3E4-5DCC-5F40-941C-15AA324D046A}"/>
              </a:ext>
            </a:extLst>
          </p:cNvPr>
          <p:cNvSpPr txBox="1"/>
          <p:nvPr/>
        </p:nvSpPr>
        <p:spPr>
          <a:xfrm>
            <a:off x="9025102" y="4020079"/>
            <a:ext cx="27817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sz="1600" dirty="0"/>
              <a:t> (record number) variable with the </a:t>
            </a:r>
            <a:r>
              <a:rPr lang="en-CA" sz="1600" dirty="0" err="1"/>
              <a:t>awk</a:t>
            </a:r>
            <a:r>
              <a:rPr lang="en-CA" sz="1600" dirty="0"/>
              <a:t> utility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03E02-ED95-F441-B243-0CAA67D20337}"/>
              </a:ext>
            </a:extLst>
          </p:cNvPr>
          <p:cNvCxnSpPr>
            <a:cxnSpLocks/>
          </p:cNvCxnSpPr>
          <p:nvPr/>
        </p:nvCxnSpPr>
        <p:spPr>
          <a:xfrm flipH="1">
            <a:off x="6692171" y="4285456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3539C2E-D183-9F4D-8450-2460358F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B6086-CBEB-A5BE-7AEF-55F8DB4D1A34}"/>
              </a:ext>
            </a:extLst>
          </p:cNvPr>
          <p:cNvSpPr txBox="1"/>
          <p:nvPr/>
        </p:nvSpPr>
        <p:spPr>
          <a:xfrm>
            <a:off x="6726177" y="2259808"/>
            <a:ext cx="34595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Using awk Utility as a Filter</a:t>
            </a:r>
            <a:endParaRPr lang="en-CA" dirty="0"/>
          </a:p>
          <a:p>
            <a:pPr marL="0" indent="0" fontAlgn="base">
              <a:buNone/>
            </a:pPr>
            <a:r>
              <a:rPr lang="en-CA" dirty="0"/>
              <a:t>Although awk can be used as a streaming editor for text contained within a text file,  awk can also be used as a filter using a pipeline command.</a:t>
            </a:r>
            <a:br>
              <a:rPr lang="en-CA" dirty="0"/>
            </a:br>
            <a:br>
              <a:rPr lang="en-CA" dirty="0"/>
            </a:br>
            <a:r>
              <a:rPr lang="en-CA" b="1" dirty="0"/>
              <a:t>Examples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| awk ‘{print $1,$2}’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E52E4B8-F91E-3A4B-B76C-236A5218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10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C and 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US" dirty="0"/>
              <a:t>Your instructor will demonstrate additional examples of using the </a:t>
            </a:r>
            <a:r>
              <a:rPr lang="en-US" b="1" dirty="0"/>
              <a:t>awk</a:t>
            </a:r>
            <a:r>
              <a:rPr lang="en-US" dirty="0"/>
              <a:t> utility.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10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11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USING THE AWK UTILITY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(Parts </a:t>
            </a:r>
            <a:r>
              <a:rPr lang="en-CA" sz="2000" b="1" dirty="0"/>
              <a:t>C</a:t>
            </a:r>
            <a:r>
              <a:rPr lang="en-CA" sz="2000" dirty="0"/>
              <a:t> and </a:t>
            </a:r>
            <a:r>
              <a:rPr lang="en-CA" sz="2000" b="1" dirty="0"/>
              <a:t>D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CA" sz="1600" dirty="0"/>
            </a:b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Awk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Definition / Purpose</a:t>
            </a:r>
          </a:p>
          <a:p>
            <a:pPr marL="0" indent="0">
              <a:buNone/>
            </a:pPr>
            <a:r>
              <a:rPr lang="en-CA" b="1" i="1" dirty="0"/>
              <a:t>Awk</a:t>
            </a:r>
            <a:r>
              <a:rPr lang="en-CA" i="1" dirty="0"/>
              <a:t> is mostly used for </a:t>
            </a:r>
            <a:r>
              <a:rPr lang="en-CA" b="1" i="1" dirty="0"/>
              <a:t>pattern scanning </a:t>
            </a:r>
            <a:r>
              <a:rPr lang="en-CA" i="1" dirty="0"/>
              <a:t>and </a:t>
            </a:r>
            <a:r>
              <a:rPr lang="en-CA" b="1" i="1" dirty="0"/>
              <a:t>processing</a:t>
            </a:r>
            <a:r>
              <a:rPr lang="en-CA" i="1" dirty="0"/>
              <a:t>. It searches one or more files to see if they contain lines that </a:t>
            </a:r>
            <a:r>
              <a:rPr lang="en-CA" b="1" i="1" dirty="0"/>
              <a:t>matches</a:t>
            </a:r>
            <a:r>
              <a:rPr lang="en-CA" i="1" dirty="0"/>
              <a:t> with the specified patterns and then performs the associated </a:t>
            </a:r>
            <a:r>
              <a:rPr lang="en-CA" b="1" i="1" dirty="0"/>
              <a:t>actions</a:t>
            </a:r>
            <a:r>
              <a:rPr lang="en-CA" i="1" dirty="0"/>
              <a:t>.</a:t>
            </a:r>
          </a:p>
          <a:p>
            <a:pPr marL="0" indent="0">
              <a:buNone/>
            </a:pP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https://www.geeksforgeeks.org/awk-command-unixlinux-examples/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The awk command is useful for reading </a:t>
            </a:r>
            <a:r>
              <a:rPr lang="en-CA" b="1" dirty="0"/>
              <a:t>database files </a:t>
            </a:r>
            <a:r>
              <a:rPr lang="en-CA" dirty="0"/>
              <a:t>to produce </a:t>
            </a:r>
            <a:r>
              <a:rPr lang="en-CA" b="1" dirty="0"/>
              <a:t>reports</a:t>
            </a:r>
            <a:r>
              <a:rPr lang="en-CA" dirty="0"/>
              <a:t>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86C215-0B11-AE40-A97F-9A75E54A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350433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</a:p>
          <a:p>
            <a:pPr marL="0" indent="0">
              <a:buNone/>
            </a:pPr>
            <a:r>
              <a:rPr lang="en-CA" b="1" dirty="0"/>
              <a:t>How it Works:</a:t>
            </a:r>
          </a:p>
          <a:p>
            <a:r>
              <a:rPr lang="en-CA" dirty="0"/>
              <a:t>The </a:t>
            </a:r>
            <a:r>
              <a:rPr lang="en-CA" b="1" dirty="0" err="1"/>
              <a:t>awk</a:t>
            </a:r>
            <a:r>
              <a:rPr lang="en-CA" dirty="0"/>
              <a:t> command reads all lines in the input file and will be exposed to the </a:t>
            </a:r>
            <a:r>
              <a:rPr lang="en-CA" b="1" dirty="0"/>
              <a:t>expression</a:t>
            </a:r>
            <a:r>
              <a:rPr lang="en-CA" dirty="0"/>
              <a:t> (contained within </a:t>
            </a:r>
            <a:r>
              <a:rPr lang="en-CA" b="1" dirty="0"/>
              <a:t>quotes</a:t>
            </a:r>
            <a:r>
              <a:rPr lang="en-CA" dirty="0"/>
              <a:t>) for processing.</a:t>
            </a:r>
          </a:p>
          <a:p>
            <a:r>
              <a:rPr lang="en-CA" dirty="0"/>
              <a:t>The expression (contained in quotes) represents </a:t>
            </a:r>
            <a:r>
              <a:rPr lang="en-CA" b="1" dirty="0"/>
              <a:t>selection criteria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and action to </a:t>
            </a:r>
            <a:r>
              <a:rPr lang="en-CA" b="1" dirty="0"/>
              <a:t>execute</a:t>
            </a:r>
            <a:r>
              <a:rPr lang="en-CA" dirty="0"/>
              <a:t>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If selection criteria is </a:t>
            </a:r>
            <a:r>
              <a:rPr lang="en-CA" b="1" dirty="0"/>
              <a:t>matched</a:t>
            </a:r>
            <a:r>
              <a:rPr lang="en-CA" dirty="0"/>
              <a:t>, then </a:t>
            </a:r>
            <a:r>
              <a:rPr lang="en-CA" b="1" dirty="0"/>
              <a:t>action</a:t>
            </a:r>
            <a:r>
              <a:rPr lang="en-CA" dirty="0"/>
              <a:t> (between braces) is </a:t>
            </a:r>
            <a:r>
              <a:rPr lang="en-CA" b="1" dirty="0"/>
              <a:t>executed</a:t>
            </a:r>
            <a:r>
              <a:rPr lang="en-CA" dirty="0"/>
              <a:t>.</a:t>
            </a:r>
          </a:p>
          <a:p>
            <a:r>
              <a:rPr lang="en-CA" dirty="0"/>
              <a:t>The </a:t>
            </a:r>
            <a:r>
              <a:rPr lang="en-CA" b="1" dirty="0"/>
              <a:t>–F</a:t>
            </a:r>
            <a:r>
              <a:rPr lang="en-CA" dirty="0"/>
              <a:t> option can be used to specify the default field delimiter (separator) character.</a:t>
            </a:r>
          </a:p>
          <a:p>
            <a:pPr lvl="1"/>
            <a:r>
              <a:rPr lang="en-CA" dirty="0" err="1"/>
              <a:t>eg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awk –F ”;” </a:t>
            </a:r>
            <a:r>
              <a:rPr lang="en-CA" dirty="0"/>
              <a:t>(would indicate a semi-colon delimited input file)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35043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use a regular expression, enclosed within slashes, as a pattern.</a:t>
            </a:r>
          </a:p>
          <a:p>
            <a:pPr lvl="1"/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/pattern/</a:t>
            </a:r>
            <a:endParaRPr lang="en-CA" dirty="0"/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dirty="0"/>
              <a:t> operator tests whether a field or variable matches a regular expression.</a:t>
            </a:r>
          </a:p>
          <a:p>
            <a:pPr lvl="1"/>
            <a:r>
              <a:rPr lang="en-CA" dirty="0"/>
              <a:t>For example: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 ~ /^[0-9]/</a:t>
            </a: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dirty="0"/>
              <a:t> operator tests for no match.</a:t>
            </a:r>
          </a:p>
          <a:p>
            <a:pPr lvl="1"/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 !~ /line/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22845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</a:t>
            </a:r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perform both numeric and string comparisons using relational operators: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CA" dirty="0"/>
          </a:p>
          <a:p>
            <a:r>
              <a:rPr lang="en-CA" dirty="0"/>
              <a:t>You can combine any of the patterns using the Boolean operators: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dirty="0"/>
              <a:t> (OR) and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dirty="0"/>
              <a:t> (AND).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representing line number) with comparison operators.</a:t>
            </a:r>
          </a:p>
          <a:p>
            <a:pPr lvl="1"/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 &gt;=1 &amp;&amp; NR &lt;= 5 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35043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</a:p>
          <a:p>
            <a:pPr marL="0" indent="0">
              <a:buNone/>
            </a:pPr>
            <a:r>
              <a:rPr lang="en-CA" b="1" dirty="0"/>
              <a:t>Action (execution):</a:t>
            </a:r>
          </a:p>
          <a:p>
            <a:r>
              <a:rPr lang="en-CA" dirty="0"/>
              <a:t>Action to be executed is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dirty="0"/>
              <a:t> command can be used to display text (fields).</a:t>
            </a:r>
          </a:p>
          <a:p>
            <a:r>
              <a:rPr lang="en-CA" dirty="0"/>
              <a:t>You can use parameters 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/>
              <a:t> to represent </a:t>
            </a:r>
            <a:r>
              <a:rPr lang="en-CA" b="1" dirty="0"/>
              <a:t>first field</a:t>
            </a:r>
            <a:r>
              <a:rPr lang="en-CA" dirty="0"/>
              <a:t>, </a:t>
            </a:r>
            <a:r>
              <a:rPr lang="en-CA" b="1" dirty="0"/>
              <a:t>second field</a:t>
            </a:r>
            <a:r>
              <a:rPr lang="en-CA" dirty="0"/>
              <a:t>, etc.  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represents all fields within a </a:t>
            </a:r>
            <a:r>
              <a:rPr lang="en-CA" b="1" dirty="0"/>
              <a:t>record</a:t>
            </a:r>
            <a:r>
              <a:rPr lang="en-CA" dirty="0"/>
              <a:t> (line).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representing line number.</a:t>
            </a:r>
          </a:p>
          <a:p>
            <a:pPr lvl="1"/>
            <a:r>
              <a:rPr lang="en-CA" dirty="0" err="1"/>
              <a:t>eg.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{print NR,$0}   </a:t>
            </a:r>
            <a:r>
              <a:rPr lang="en-CA" sz="1900" dirty="0"/>
              <a:t>(will print record number, then entire record)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705600" y="4227857"/>
            <a:ext cx="3556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pattern is specified, </a:t>
            </a:r>
            <a:r>
              <a:rPr lang="en-CA" sz="1600" dirty="0" err="1"/>
              <a:t>awk</a:t>
            </a:r>
            <a:r>
              <a:rPr lang="en-CA" sz="1600" dirty="0"/>
              <a:t> selects </a:t>
            </a:r>
            <a:r>
              <a:rPr lang="en-CA" sz="1600" b="1" dirty="0"/>
              <a:t>all lines </a:t>
            </a:r>
            <a:r>
              <a:rPr lang="en-CA" sz="1600" dirty="0"/>
              <a:t>in the input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656666" y="4479313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245CD60-5F20-7C4E-B9EB-E9BCC19A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408268" y="4348349"/>
            <a:ext cx="37253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You can use a regular expression, enclosed within slashes, as a pattern.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/>
              <a:t>In this case, the pattern is matched at the BEGINNING of each line (record) read from the input file.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89CB03-07FE-BE4C-B25A-0F9E9182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11730</TotalTime>
  <Words>1461</Words>
  <Application>Microsoft Macintosh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10: lesson 2     the awk utility</vt:lpstr>
      <vt:lpstr>Lesson 2  topics</vt:lpstr>
      <vt:lpstr>Awk utility 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 </vt:lpstr>
      <vt:lpstr>Awk utility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ULI101 - Week 10.2</dc:title>
  <dc:subject>ULI101</dc:subject>
  <dc:creator>Murray Saul</dc:creator>
  <cp:keywords/>
  <dc:description/>
  <cp:lastModifiedBy>Chris Johnson</cp:lastModifiedBy>
  <cp:revision>1054</cp:revision>
  <cp:lastPrinted>2021-03-17T11:20:19Z</cp:lastPrinted>
  <dcterms:created xsi:type="dcterms:W3CDTF">2019-04-25T17:31:46Z</dcterms:created>
  <dcterms:modified xsi:type="dcterms:W3CDTF">2023-03-22T14:20:27Z</dcterms:modified>
  <cp:category/>
</cp:coreProperties>
</file>