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6"/>
  </p:notesMasterIdLst>
  <p:sldIdLst>
    <p:sldId id="301" r:id="rId2"/>
    <p:sldId id="257" r:id="rId3"/>
    <p:sldId id="478" r:id="rId4"/>
    <p:sldId id="369" r:id="rId5"/>
    <p:sldId id="474" r:id="rId6"/>
    <p:sldId id="440" r:id="rId7"/>
    <p:sldId id="371" r:id="rId8"/>
    <p:sldId id="441" r:id="rId9"/>
    <p:sldId id="442" r:id="rId10"/>
    <p:sldId id="443" r:id="rId11"/>
    <p:sldId id="444" r:id="rId12"/>
    <p:sldId id="469" r:id="rId13"/>
    <p:sldId id="445" r:id="rId14"/>
    <p:sldId id="3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1C17A-2C30-3D40-9F04-343AF17EA3F3}" v="227" dt="2023-03-22T14:06:03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1348"/>
    <p:restoredTop sz="86395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DC31C17A-2C30-3D40-9F04-343AF17EA3F3}"/>
    <pc:docChg chg="custSel modSld">
      <pc:chgData name="Chris Johnson" userId="ff589efc-7bdb-4c2a-ab65-6fce12576f74" providerId="ADAL" clId="{DC31C17A-2C30-3D40-9F04-343AF17EA3F3}" dt="2023-03-22T14:06:03.606" v="252" actId="20577"/>
      <pc:docMkLst>
        <pc:docMk/>
      </pc:docMkLst>
      <pc:sldChg chg="modSp mod modAnim">
        <pc:chgData name="Chris Johnson" userId="ff589efc-7bdb-4c2a-ab65-6fce12576f74" providerId="ADAL" clId="{DC31C17A-2C30-3D40-9F04-343AF17EA3F3}" dt="2023-03-22T13:53:06.229" v="44" actId="12"/>
        <pc:sldMkLst>
          <pc:docMk/>
          <pc:sldMk cId="2276954950" sldId="369"/>
        </pc:sldMkLst>
        <pc:spChg chg="mod">
          <ac:chgData name="Chris Johnson" userId="ff589efc-7bdb-4c2a-ab65-6fce12576f74" providerId="ADAL" clId="{DC31C17A-2C30-3D40-9F04-343AF17EA3F3}" dt="2023-03-22T13:53:06.229" v="44" actId="12"/>
          <ac:spMkLst>
            <pc:docMk/>
            <pc:sldMk cId="2276954950" sldId="369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DC31C17A-2C30-3D40-9F04-343AF17EA3F3}" dt="2023-03-22T13:55:14.935" v="154" actId="6549"/>
        <pc:sldMkLst>
          <pc:docMk/>
          <pc:sldMk cId="1504172679" sldId="371"/>
        </pc:sldMkLst>
        <pc:spChg chg="mod">
          <ac:chgData name="Chris Johnson" userId="ff589efc-7bdb-4c2a-ab65-6fce12576f74" providerId="ADAL" clId="{DC31C17A-2C30-3D40-9F04-343AF17EA3F3}" dt="2023-03-22T13:55:14.935" v="154" actId="6549"/>
          <ac:spMkLst>
            <pc:docMk/>
            <pc:sldMk cId="1504172679" sldId="371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DC31C17A-2C30-3D40-9F04-343AF17EA3F3}" dt="2023-03-22T13:54:31.807" v="133" actId="12"/>
        <pc:sldMkLst>
          <pc:docMk/>
          <pc:sldMk cId="2406794684" sldId="440"/>
        </pc:sldMkLst>
        <pc:spChg chg="mod">
          <ac:chgData name="Chris Johnson" userId="ff589efc-7bdb-4c2a-ab65-6fce12576f74" providerId="ADAL" clId="{DC31C17A-2C30-3D40-9F04-343AF17EA3F3}" dt="2023-03-22T13:54:31.807" v="133" actId="12"/>
          <ac:spMkLst>
            <pc:docMk/>
            <pc:sldMk cId="2406794684" sldId="440"/>
            <ac:spMk id="3" creationId="{99DF4C7A-3854-7B4B-8D4F-4AD959A565DC}"/>
          </ac:spMkLst>
        </pc:spChg>
      </pc:sldChg>
      <pc:sldChg chg="modSp modAnim">
        <pc:chgData name="Chris Johnson" userId="ff589efc-7bdb-4c2a-ab65-6fce12576f74" providerId="ADAL" clId="{DC31C17A-2C30-3D40-9F04-343AF17EA3F3}" dt="2023-03-22T13:55:08.178" v="150" actId="6549"/>
        <pc:sldMkLst>
          <pc:docMk/>
          <pc:sldMk cId="1769548815" sldId="441"/>
        </pc:sldMkLst>
        <pc:spChg chg="mod">
          <ac:chgData name="Chris Johnson" userId="ff589efc-7bdb-4c2a-ab65-6fce12576f74" providerId="ADAL" clId="{DC31C17A-2C30-3D40-9F04-343AF17EA3F3}" dt="2023-03-22T13:55:08.178" v="150" actId="6549"/>
          <ac:spMkLst>
            <pc:docMk/>
            <pc:sldMk cId="1769548815" sldId="441"/>
            <ac:spMk id="3" creationId="{99DF4C7A-3854-7B4B-8D4F-4AD959A565DC}"/>
          </ac:spMkLst>
        </pc:spChg>
      </pc:sldChg>
      <pc:sldChg chg="modSp modAnim">
        <pc:chgData name="Chris Johnson" userId="ff589efc-7bdb-4c2a-ab65-6fce12576f74" providerId="ADAL" clId="{DC31C17A-2C30-3D40-9F04-343AF17EA3F3}" dt="2023-03-22T13:55:30.487" v="169" actId="6549"/>
        <pc:sldMkLst>
          <pc:docMk/>
          <pc:sldMk cId="564689372" sldId="442"/>
        </pc:sldMkLst>
        <pc:spChg chg="mod">
          <ac:chgData name="Chris Johnson" userId="ff589efc-7bdb-4c2a-ab65-6fce12576f74" providerId="ADAL" clId="{DC31C17A-2C30-3D40-9F04-343AF17EA3F3}" dt="2023-03-22T13:55:30.487" v="169" actId="6549"/>
          <ac:spMkLst>
            <pc:docMk/>
            <pc:sldMk cId="564689372" sldId="442"/>
            <ac:spMk id="3" creationId="{99DF4C7A-3854-7B4B-8D4F-4AD959A565DC}"/>
          </ac:spMkLst>
        </pc:spChg>
      </pc:sldChg>
      <pc:sldChg chg="modSp modAnim">
        <pc:chgData name="Chris Johnson" userId="ff589efc-7bdb-4c2a-ab65-6fce12576f74" providerId="ADAL" clId="{DC31C17A-2C30-3D40-9F04-343AF17EA3F3}" dt="2023-03-22T13:55:46.859" v="186" actId="6549"/>
        <pc:sldMkLst>
          <pc:docMk/>
          <pc:sldMk cId="4186803242" sldId="443"/>
        </pc:sldMkLst>
        <pc:spChg chg="mod">
          <ac:chgData name="Chris Johnson" userId="ff589efc-7bdb-4c2a-ab65-6fce12576f74" providerId="ADAL" clId="{DC31C17A-2C30-3D40-9F04-343AF17EA3F3}" dt="2023-03-22T13:55:46.859" v="186" actId="6549"/>
          <ac:spMkLst>
            <pc:docMk/>
            <pc:sldMk cId="4186803242" sldId="443"/>
            <ac:spMk id="3" creationId="{99DF4C7A-3854-7B4B-8D4F-4AD959A565DC}"/>
          </ac:spMkLst>
        </pc:spChg>
      </pc:sldChg>
      <pc:sldChg chg="modSp modAnim">
        <pc:chgData name="Chris Johnson" userId="ff589efc-7bdb-4c2a-ab65-6fce12576f74" providerId="ADAL" clId="{DC31C17A-2C30-3D40-9F04-343AF17EA3F3}" dt="2023-03-22T13:56:01.882" v="200" actId="6549"/>
        <pc:sldMkLst>
          <pc:docMk/>
          <pc:sldMk cId="1180873474" sldId="444"/>
        </pc:sldMkLst>
        <pc:spChg chg="mod">
          <ac:chgData name="Chris Johnson" userId="ff589efc-7bdb-4c2a-ab65-6fce12576f74" providerId="ADAL" clId="{DC31C17A-2C30-3D40-9F04-343AF17EA3F3}" dt="2023-03-22T13:56:01.882" v="200" actId="6549"/>
          <ac:spMkLst>
            <pc:docMk/>
            <pc:sldMk cId="1180873474" sldId="444"/>
            <ac:spMk id="3" creationId="{99DF4C7A-3854-7B4B-8D4F-4AD959A565DC}"/>
          </ac:spMkLst>
        </pc:spChg>
      </pc:sldChg>
      <pc:sldChg chg="modSp modAnim">
        <pc:chgData name="Chris Johnson" userId="ff589efc-7bdb-4c2a-ab65-6fce12576f74" providerId="ADAL" clId="{DC31C17A-2C30-3D40-9F04-343AF17EA3F3}" dt="2023-03-22T14:06:03.606" v="252" actId="20577"/>
        <pc:sldMkLst>
          <pc:docMk/>
          <pc:sldMk cId="663243784" sldId="445"/>
        </pc:sldMkLst>
        <pc:spChg chg="mod">
          <ac:chgData name="Chris Johnson" userId="ff589efc-7bdb-4c2a-ab65-6fce12576f74" providerId="ADAL" clId="{DC31C17A-2C30-3D40-9F04-343AF17EA3F3}" dt="2023-03-22T14:02:20.957" v="247" actId="20577"/>
          <ac:spMkLst>
            <pc:docMk/>
            <pc:sldMk cId="663243784" sldId="445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DC31C17A-2C30-3D40-9F04-343AF17EA3F3}" dt="2023-03-22T13:56:30.099" v="230" actId="6549"/>
        <pc:sldMkLst>
          <pc:docMk/>
          <pc:sldMk cId="26897159" sldId="469"/>
        </pc:sldMkLst>
        <pc:spChg chg="mod">
          <ac:chgData name="Chris Johnson" userId="ff589efc-7bdb-4c2a-ab65-6fce12576f74" providerId="ADAL" clId="{DC31C17A-2C30-3D40-9F04-343AF17EA3F3}" dt="2023-03-22T13:56:30.099" v="230" actId="6549"/>
          <ac:spMkLst>
            <pc:docMk/>
            <pc:sldMk cId="26897159" sldId="469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DC31C17A-2C30-3D40-9F04-343AF17EA3F3}" dt="2023-03-22T13:54:12.249" v="104" actId="15"/>
        <pc:sldMkLst>
          <pc:docMk/>
          <pc:sldMk cId="2601394664" sldId="474"/>
        </pc:sldMkLst>
        <pc:spChg chg="mod">
          <ac:chgData name="Chris Johnson" userId="ff589efc-7bdb-4c2a-ab65-6fce12576f74" providerId="ADAL" clId="{DC31C17A-2C30-3D40-9F04-343AF17EA3F3}" dt="2023-03-22T13:54:12.249" v="104" actId="15"/>
          <ac:spMkLst>
            <pc:docMk/>
            <pc:sldMk cId="2601394664" sldId="474"/>
            <ac:spMk id="3" creationId="{99DF4C7A-3854-7B4B-8D4F-4AD959A565DC}"/>
          </ac:spMkLst>
        </pc:spChg>
      </pc:sldChg>
      <pc:sldChg chg="modSp modAnim">
        <pc:chgData name="Chris Johnson" userId="ff589efc-7bdb-4c2a-ab65-6fce12576f74" providerId="ADAL" clId="{DC31C17A-2C30-3D40-9F04-343AF17EA3F3}" dt="2023-03-22T13:52:33.770" v="18" actId="6549"/>
        <pc:sldMkLst>
          <pc:docMk/>
          <pc:sldMk cId="1147268123" sldId="478"/>
        </pc:sldMkLst>
        <pc:spChg chg="mod">
          <ac:chgData name="Chris Johnson" userId="ff589efc-7bdb-4c2a-ab65-6fce12576f74" providerId="ADAL" clId="{DC31C17A-2C30-3D40-9F04-343AF17EA3F3}" dt="2023-03-22T13:52:33.770" v="18" actId="6549"/>
          <ac:spMkLst>
            <pc:docMk/>
            <pc:sldMk cId="1147268123" sldId="478"/>
            <ac:spMk id="3" creationId="{99DF4C7A-3854-7B4B-8D4F-4AD959A565DC}"/>
          </ac:spMkLst>
        </pc:spChg>
      </pc:sldChg>
    </pc:docChg>
  </pc:docChgLst>
  <pc:docChgLst>
    <pc:chgData name="Chris Johnson" userId="ff589efc-7bdb-4c2a-ab65-6fce12576f74" providerId="ADAL" clId="{926550C6-F7DD-4446-BA98-9DC9885AA5E9}"/>
    <pc:docChg chg="undo custSel modSld">
      <pc:chgData name="Chris Johnson" userId="ff589efc-7bdb-4c2a-ab65-6fce12576f74" providerId="ADAL" clId="{926550C6-F7DD-4446-BA98-9DC9885AA5E9}" dt="2022-11-17T20:57:13.236" v="138"/>
      <pc:docMkLst>
        <pc:docMk/>
      </pc:docMkLst>
      <pc:sldChg chg="modSp mod">
        <pc:chgData name="Chris Johnson" userId="ff589efc-7bdb-4c2a-ab65-6fce12576f74" providerId="ADAL" clId="{926550C6-F7DD-4446-BA98-9DC9885AA5E9}" dt="2022-11-17T20:17:25.556" v="31" actId="1035"/>
        <pc:sldMkLst>
          <pc:docMk/>
          <pc:sldMk cId="1986477174" sldId="301"/>
        </pc:sldMkLst>
        <pc:spChg chg="mod">
          <ac:chgData name="Chris Johnson" userId="ff589efc-7bdb-4c2a-ab65-6fce12576f74" providerId="ADAL" clId="{926550C6-F7DD-4446-BA98-9DC9885AA5E9}" dt="2022-11-17T20:17:25.556" v="31" actId="1035"/>
          <ac:spMkLst>
            <pc:docMk/>
            <pc:sldMk cId="1986477174" sldId="301"/>
            <ac:spMk id="2" creationId="{1AF487AF-3253-5F42-B599-57667778EABD}"/>
          </ac:spMkLst>
        </pc:spChg>
      </pc:sldChg>
      <pc:sldChg chg="modSp mod">
        <pc:chgData name="Chris Johnson" userId="ff589efc-7bdb-4c2a-ab65-6fce12576f74" providerId="ADAL" clId="{926550C6-F7DD-4446-BA98-9DC9885AA5E9}" dt="2022-11-17T20:18:20.971" v="64" actId="1076"/>
        <pc:sldMkLst>
          <pc:docMk/>
          <pc:sldMk cId="1769548815" sldId="441"/>
        </pc:sldMkLst>
        <pc:spChg chg="mod">
          <ac:chgData name="Chris Johnson" userId="ff589efc-7bdb-4c2a-ab65-6fce12576f74" providerId="ADAL" clId="{926550C6-F7DD-4446-BA98-9DC9885AA5E9}" dt="2022-11-17T20:18:00.881" v="51" actId="6549"/>
          <ac:spMkLst>
            <pc:docMk/>
            <pc:sldMk cId="1769548815" sldId="441"/>
            <ac:spMk id="3" creationId="{99DF4C7A-3854-7B4B-8D4F-4AD959A565DC}"/>
          </ac:spMkLst>
        </pc:spChg>
        <pc:spChg chg="mod">
          <ac:chgData name="Chris Johnson" userId="ff589efc-7bdb-4c2a-ab65-6fce12576f74" providerId="ADAL" clId="{926550C6-F7DD-4446-BA98-9DC9885AA5E9}" dt="2022-11-17T20:18:20.971" v="64" actId="1076"/>
          <ac:spMkLst>
            <pc:docMk/>
            <pc:sldMk cId="1769548815" sldId="441"/>
            <ac:spMk id="4" creationId="{52FEBBB0-8579-C64A-9BE7-A644EBBA126B}"/>
          </ac:spMkLst>
        </pc:spChg>
        <pc:cxnChg chg="mod">
          <ac:chgData name="Chris Johnson" userId="ff589efc-7bdb-4c2a-ab65-6fce12576f74" providerId="ADAL" clId="{926550C6-F7DD-4446-BA98-9DC9885AA5E9}" dt="2022-11-17T20:18:20.971" v="64" actId="1076"/>
          <ac:cxnSpMkLst>
            <pc:docMk/>
            <pc:sldMk cId="1769548815" sldId="441"/>
            <ac:cxnSpMk id="9" creationId="{7EB81E9B-C984-F947-A897-93B0F1ED0421}"/>
          </ac:cxnSpMkLst>
        </pc:cxnChg>
      </pc:sldChg>
      <pc:sldChg chg="modSp mod">
        <pc:chgData name="Chris Johnson" userId="ff589efc-7bdb-4c2a-ab65-6fce12576f74" providerId="ADAL" clId="{926550C6-F7DD-4446-BA98-9DC9885AA5E9}" dt="2022-11-17T20:18:37.961" v="81" actId="1076"/>
        <pc:sldMkLst>
          <pc:docMk/>
          <pc:sldMk cId="564689372" sldId="442"/>
        </pc:sldMkLst>
        <pc:spChg chg="mod">
          <ac:chgData name="Chris Johnson" userId="ff589efc-7bdb-4c2a-ab65-6fce12576f74" providerId="ADAL" clId="{926550C6-F7DD-4446-BA98-9DC9885AA5E9}" dt="2022-11-17T20:18:29.284" v="79" actId="6549"/>
          <ac:spMkLst>
            <pc:docMk/>
            <pc:sldMk cId="564689372" sldId="442"/>
            <ac:spMk id="3" creationId="{99DF4C7A-3854-7B4B-8D4F-4AD959A565DC}"/>
          </ac:spMkLst>
        </pc:spChg>
        <pc:spChg chg="mod">
          <ac:chgData name="Chris Johnson" userId="ff589efc-7bdb-4c2a-ab65-6fce12576f74" providerId="ADAL" clId="{926550C6-F7DD-4446-BA98-9DC9885AA5E9}" dt="2022-11-17T20:18:37.961" v="81" actId="1076"/>
          <ac:spMkLst>
            <pc:docMk/>
            <pc:sldMk cId="564689372" sldId="442"/>
            <ac:spMk id="4" creationId="{52FEBBB0-8579-C64A-9BE7-A644EBBA126B}"/>
          </ac:spMkLst>
        </pc:spChg>
        <pc:cxnChg chg="mod">
          <ac:chgData name="Chris Johnson" userId="ff589efc-7bdb-4c2a-ab65-6fce12576f74" providerId="ADAL" clId="{926550C6-F7DD-4446-BA98-9DC9885AA5E9}" dt="2022-11-17T20:18:34.236" v="80" actId="1076"/>
          <ac:cxnSpMkLst>
            <pc:docMk/>
            <pc:sldMk cId="564689372" sldId="442"/>
            <ac:cxnSpMk id="9" creationId="{7EB81E9B-C984-F947-A897-93B0F1ED0421}"/>
          </ac:cxnSpMkLst>
        </pc:cxnChg>
      </pc:sldChg>
      <pc:sldChg chg="modSp mod">
        <pc:chgData name="Chris Johnson" userId="ff589efc-7bdb-4c2a-ab65-6fce12576f74" providerId="ADAL" clId="{926550C6-F7DD-4446-BA98-9DC9885AA5E9}" dt="2022-11-17T20:19:12.836" v="107" actId="1076"/>
        <pc:sldMkLst>
          <pc:docMk/>
          <pc:sldMk cId="4186803242" sldId="443"/>
        </pc:sldMkLst>
        <pc:spChg chg="mod">
          <ac:chgData name="Chris Johnson" userId="ff589efc-7bdb-4c2a-ab65-6fce12576f74" providerId="ADAL" clId="{926550C6-F7DD-4446-BA98-9DC9885AA5E9}" dt="2022-11-17T20:18:50.877" v="103" actId="20577"/>
          <ac:spMkLst>
            <pc:docMk/>
            <pc:sldMk cId="4186803242" sldId="443"/>
            <ac:spMk id="3" creationId="{99DF4C7A-3854-7B4B-8D4F-4AD959A565DC}"/>
          </ac:spMkLst>
        </pc:spChg>
        <pc:spChg chg="mod">
          <ac:chgData name="Chris Johnson" userId="ff589efc-7bdb-4c2a-ab65-6fce12576f74" providerId="ADAL" clId="{926550C6-F7DD-4446-BA98-9DC9885AA5E9}" dt="2022-11-17T20:19:08.556" v="106" actId="6549"/>
          <ac:spMkLst>
            <pc:docMk/>
            <pc:sldMk cId="4186803242" sldId="443"/>
            <ac:spMk id="4" creationId="{52FEBBB0-8579-C64A-9BE7-A644EBBA126B}"/>
          </ac:spMkLst>
        </pc:spChg>
        <pc:cxnChg chg="mod">
          <ac:chgData name="Chris Johnson" userId="ff589efc-7bdb-4c2a-ab65-6fce12576f74" providerId="ADAL" clId="{926550C6-F7DD-4446-BA98-9DC9885AA5E9}" dt="2022-11-17T20:19:12.836" v="107" actId="1076"/>
          <ac:cxnSpMkLst>
            <pc:docMk/>
            <pc:sldMk cId="4186803242" sldId="443"/>
            <ac:cxnSpMk id="9" creationId="{7EB81E9B-C984-F947-A897-93B0F1ED0421}"/>
          </ac:cxnSpMkLst>
        </pc:cxnChg>
      </pc:sldChg>
      <pc:sldChg chg="modSp mod">
        <pc:chgData name="Chris Johnson" userId="ff589efc-7bdb-4c2a-ab65-6fce12576f74" providerId="ADAL" clId="{926550C6-F7DD-4446-BA98-9DC9885AA5E9}" dt="2022-11-17T20:19:36.504" v="133" actId="403"/>
        <pc:sldMkLst>
          <pc:docMk/>
          <pc:sldMk cId="1180873474" sldId="444"/>
        </pc:sldMkLst>
        <pc:spChg chg="mod">
          <ac:chgData name="Chris Johnson" userId="ff589efc-7bdb-4c2a-ab65-6fce12576f74" providerId="ADAL" clId="{926550C6-F7DD-4446-BA98-9DC9885AA5E9}" dt="2022-11-17T20:19:24.382" v="129" actId="20577"/>
          <ac:spMkLst>
            <pc:docMk/>
            <pc:sldMk cId="1180873474" sldId="444"/>
            <ac:spMk id="3" creationId="{99DF4C7A-3854-7B4B-8D4F-4AD959A565DC}"/>
          </ac:spMkLst>
        </pc:spChg>
        <pc:spChg chg="mod">
          <ac:chgData name="Chris Johnson" userId="ff589efc-7bdb-4c2a-ab65-6fce12576f74" providerId="ADAL" clId="{926550C6-F7DD-4446-BA98-9DC9885AA5E9}" dt="2022-11-17T20:19:36.504" v="133" actId="403"/>
          <ac:spMkLst>
            <pc:docMk/>
            <pc:sldMk cId="1180873474" sldId="444"/>
            <ac:spMk id="4" creationId="{52FEBBB0-8579-C64A-9BE7-A644EBBA126B}"/>
          </ac:spMkLst>
        </pc:spChg>
        <pc:cxnChg chg="mod">
          <ac:chgData name="Chris Johnson" userId="ff589efc-7bdb-4c2a-ab65-6fce12576f74" providerId="ADAL" clId="{926550C6-F7DD-4446-BA98-9DC9885AA5E9}" dt="2022-11-17T20:19:27.906" v="130" actId="1076"/>
          <ac:cxnSpMkLst>
            <pc:docMk/>
            <pc:sldMk cId="1180873474" sldId="444"/>
            <ac:cxnSpMk id="9" creationId="{7EB81E9B-C984-F947-A897-93B0F1ED0421}"/>
          </ac:cxnSpMkLst>
        </pc:cxnChg>
      </pc:sldChg>
      <pc:sldChg chg="addSp delSp modSp mod">
        <pc:chgData name="Chris Johnson" userId="ff589efc-7bdb-4c2a-ab65-6fce12576f74" providerId="ADAL" clId="{926550C6-F7DD-4446-BA98-9DC9885AA5E9}" dt="2022-11-17T20:57:13.236" v="138"/>
        <pc:sldMkLst>
          <pc:docMk/>
          <pc:sldMk cId="663243784" sldId="445"/>
        </pc:sldMkLst>
        <pc:spChg chg="mod">
          <ac:chgData name="Chris Johnson" userId="ff589efc-7bdb-4c2a-ab65-6fce12576f74" providerId="ADAL" clId="{926550C6-F7DD-4446-BA98-9DC9885AA5E9}" dt="2022-11-17T20:21:00.888" v="135" actId="27636"/>
          <ac:spMkLst>
            <pc:docMk/>
            <pc:sldMk cId="663243784" sldId="445"/>
            <ac:spMk id="3" creationId="{99DF4C7A-3854-7B4B-8D4F-4AD959A565DC}"/>
          </ac:spMkLst>
        </pc:spChg>
        <pc:spChg chg="add del mod">
          <ac:chgData name="Chris Johnson" userId="ff589efc-7bdb-4c2a-ab65-6fce12576f74" providerId="ADAL" clId="{926550C6-F7DD-4446-BA98-9DC9885AA5E9}" dt="2022-11-17T20:57:13.236" v="138"/>
          <ac:spMkLst>
            <pc:docMk/>
            <pc:sldMk cId="663243784" sldId="445"/>
            <ac:spMk id="4" creationId="{C5ED1C54-E2F8-EA00-ECD8-C429662D3E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x.tiss.edu/curriculum/teacher-professional-developmen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11:_Sed_%26_Awk_Utilities#LINUX_PRACTICE_QUESTIONS" TargetMode="External"/><Relationship Id="rId2" Type="http://schemas.openxmlformats.org/officeDocument/2006/relationships/hyperlink" Target="https://wiki.cdot.senecacollege.ca/wiki/Tutorial11:_Sed_%26_Awk_Utilities#INVESTIGATION_1:_USING_THE_SED_UTIL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2434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10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The sed utility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4</a:t>
            </a:r>
          </a:p>
          <a:p>
            <a:pPr marL="0" indent="0">
              <a:buNone/>
            </a:pPr>
            <a:r>
              <a:rPr lang="en-CA" dirty="0"/>
              <a:t>The following sed command displays a </a:t>
            </a:r>
            <a:r>
              <a:rPr lang="en-CA" b="1" dirty="0"/>
              <a:t>TAB</a:t>
            </a:r>
            <a:r>
              <a:rPr lang="en-CA" dirty="0"/>
              <a:t> character for lines contained in a file. 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$ sed 's/^./\t&amp;/'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etc...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653494" y="2972922"/>
            <a:ext cx="511386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The regular expression in the following instruction (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^.</a:t>
            </a:r>
            <a:r>
              <a:rPr lang="en-CA" dirty="0"/>
              <a:t>) matches one character at the beginning of every line that is not empty. </a:t>
            </a:r>
          </a:p>
          <a:p>
            <a:endParaRPr lang="en-CA" dirty="0"/>
          </a:p>
          <a:p>
            <a:r>
              <a:rPr lang="en-CA" dirty="0"/>
              <a:t> The replacement string (between the second and third forward slashes) contains a backslash escape sequence that represents a </a:t>
            </a:r>
            <a:r>
              <a:rPr lang="en-CA" b="1" dirty="0"/>
              <a:t>TAB</a:t>
            </a:r>
            <a:r>
              <a:rPr lang="en-CA" dirty="0"/>
              <a:t> character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(\t</a:t>
            </a:r>
            <a:r>
              <a:rPr lang="en-CA" dirty="0"/>
              <a:t>) followed by an ampersand (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CA" dirty="0"/>
              <a:t>). 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b="1" dirty="0"/>
              <a:t>ampersand</a:t>
            </a:r>
            <a:r>
              <a:rPr lang="en-CA" dirty="0"/>
              <a:t> character (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CA" dirty="0"/>
              <a:t>) takes on the value of what the regular expression matched.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5227066" y="4366684"/>
            <a:ext cx="1233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EC65606-69D4-4D4B-8B1F-47207EF8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5</a:t>
            </a:r>
          </a:p>
          <a:p>
            <a:pPr marL="0" indent="0">
              <a:buNone/>
            </a:pPr>
            <a:r>
              <a:rPr lang="en-CA" dirty="0"/>
              <a:t>The following sed command uses a </a:t>
            </a:r>
            <a:r>
              <a:rPr lang="en-CA" b="1" dirty="0"/>
              <a:t>regular expression </a:t>
            </a:r>
            <a:r>
              <a:rPr lang="en-CA" dirty="0"/>
              <a:t>and the </a:t>
            </a:r>
            <a:r>
              <a:rPr lang="en-CA" b="1" dirty="0"/>
              <a:t>quit</a:t>
            </a:r>
            <a:r>
              <a:rPr lang="en-CA" dirty="0"/>
              <a:t> instruction.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'/[0-9][0-9][0-9]$/ q'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sfun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cool 12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Super 12a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Happy112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828367" y="3335305"/>
            <a:ext cx="5198533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The regular expression in the following expression 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[0-9][0-9][0-9]$ </a:t>
            </a:r>
            <a:r>
              <a:rPr lang="en-CA" dirty="0"/>
              <a:t>matches </a:t>
            </a:r>
            <a:r>
              <a:rPr lang="en-CA" b="1" dirty="0"/>
              <a:t>three digits </a:t>
            </a:r>
            <a:r>
              <a:rPr lang="en-CA" dirty="0"/>
              <a:t>at the </a:t>
            </a:r>
            <a:r>
              <a:rPr lang="en-CA" u="sng" dirty="0"/>
              <a:t>end</a:t>
            </a:r>
            <a:r>
              <a:rPr lang="en-CA" dirty="0"/>
              <a:t> of a line.</a:t>
            </a:r>
          </a:p>
          <a:p>
            <a:endParaRPr lang="en-CA" dirty="0"/>
          </a:p>
          <a:p>
            <a:r>
              <a:rPr lang="en-CA" dirty="0"/>
              <a:t>The command will process the file, one-line at a time, beginning at the top and (by default) outputting each line to standard output.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Once the regular expression is matched, it will display the matched line and stop processing the </a:t>
            </a:r>
            <a:r>
              <a:rPr lang="en-CA" i="1" dirty="0"/>
              <a:t>sed</a:t>
            </a:r>
            <a:r>
              <a:rPr lang="en-CA" dirty="0"/>
              <a:t> command.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4697501" y="4842933"/>
            <a:ext cx="18910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DD5E088-6F0F-5A4F-A077-C5BB689D5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Using sed Utility as a Filter with Pipeline Commands</a:t>
            </a:r>
          </a:p>
          <a:p>
            <a:pPr marL="0" indent="0">
              <a:buNone/>
            </a:pPr>
            <a:r>
              <a:rPr lang="en-CA" sz="1800" dirty="0"/>
              <a:t>Although sed can be used as a streaming editor for text contained within a text file, the sed command can also be used as a </a:t>
            </a:r>
            <a:r>
              <a:rPr lang="en-CA" sz="1800" b="1" dirty="0"/>
              <a:t>filter</a:t>
            </a:r>
            <a:r>
              <a:rPr lang="en-CA" sz="1800" dirty="0"/>
              <a:t> within a </a:t>
            </a:r>
            <a:r>
              <a:rPr lang="en-CA" sz="1800" b="1" dirty="0"/>
              <a:t>pipeline command</a:t>
            </a:r>
            <a:r>
              <a:rPr lang="en-CA" sz="1800" dirty="0"/>
              <a:t>.</a:t>
            </a:r>
          </a:p>
          <a:p>
            <a:pPr marL="0" indent="0">
              <a:buNone/>
            </a:pPr>
            <a:r>
              <a:rPr lang="en-CA" sz="1800" b="1" dirty="0"/>
              <a:t>Examples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sed 's/^[0-9]/x/g’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“I like Linux” | sed 's/ /,/g'</a:t>
            </a: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BF865E6-7474-B847-B351-BE34C3FE2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Your professor will demonstrate additional examples using the </a:t>
            </a:r>
            <a:r>
              <a:rPr lang="en-CA" b="1" dirty="0"/>
              <a:t>sed</a:t>
            </a:r>
            <a:r>
              <a:rPr lang="en-CA" dirty="0"/>
              <a:t> utility.</a:t>
            </a:r>
          </a:p>
          <a:p>
            <a:pPr marL="0" indent="0">
              <a:buNone/>
            </a:pPr>
            <a:r>
              <a:rPr lang="en-CA" dirty="0"/>
              <a:t>Pathname of cars database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~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/uli101/cars</a:t>
            </a:r>
            <a:br>
              <a:rPr lang="en-CA" dirty="0"/>
            </a:br>
            <a:br>
              <a:rPr lang="en-CA" dirty="0"/>
            </a:br>
            <a:r>
              <a:rPr lang="en-CA" dirty="0"/>
              <a:t>Commands</a:t>
            </a:r>
          </a:p>
          <a:p>
            <a:pPr marL="0" indent="0">
              <a:buNone/>
            </a:pP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-n '3,6 p'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 d' cars 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'5,8 d'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 q' cars 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-n '/chevy/ p' cars  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'/chevy/ d'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'/chevy/ q'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's/[0-9]/*/'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's/[0-9]/*/g'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'5,8 s/[0-9]/*/'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's/[0-9][0-9]*/*** &amp; ***/' cars</a:t>
            </a:r>
            <a:endParaRPr lang="en-CA" sz="17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4ED0D-6D9C-7147-A91D-77E514D1FCC3}"/>
              </a:ext>
            </a:extLst>
          </p:cNvPr>
          <p:cNvSpPr txBox="1"/>
          <p:nvPr/>
        </p:nvSpPr>
        <p:spPr>
          <a:xfrm>
            <a:off x="7467600" y="3325637"/>
            <a:ext cx="414866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plym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fury 77 73 2500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nova 79 60 3000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mustang 65 45 17000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78 102 9850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ltd 83 15 10500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nova 80 50 3500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fiat 600 65 115 450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honda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accord 81 30 6000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thundbd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84 10 17000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tercel 82 180 750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impala 65 85 1550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bronco 83 25 9525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FC846-F3FF-7542-95B5-A5A21AA6800D}"/>
              </a:ext>
            </a:extLst>
          </p:cNvPr>
          <p:cNvSpPr txBox="1"/>
          <p:nvPr/>
        </p:nvSpPr>
        <p:spPr>
          <a:xfrm>
            <a:off x="7467600" y="2726267"/>
            <a:ext cx="45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 of </a:t>
            </a:r>
            <a:r>
              <a:rPr lang="en-US" b="1" dirty="0"/>
              <a:t>cars </a:t>
            </a:r>
            <a:r>
              <a:rPr lang="en-US" dirty="0"/>
              <a:t>database file: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FA2AD3-B4CC-A446-B336-8BB4E2701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82927" y="771642"/>
            <a:ext cx="1114987" cy="1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</a:t>
            </a:r>
            <a:r>
              <a:rPr lang="en-CA" b="1" dirty="0"/>
              <a:t>Week 10  Tutorial:</a:t>
            </a:r>
            <a:br>
              <a:rPr lang="en-CA" b="1" dirty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11 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USING THE SED UTILITY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(Parts A and B</a:t>
            </a:r>
            <a:r>
              <a:rPr lang="en-CA" dirty="0"/>
              <a:t>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sz="1400" dirty="0"/>
            </a:br>
            <a:br>
              <a:rPr lang="en-CA" sz="1400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b="1" dirty="0"/>
              <a:t> Utility</a:t>
            </a:r>
          </a:p>
          <a:p>
            <a:pPr lvl="1"/>
            <a:r>
              <a:rPr lang="en-US" dirty="0"/>
              <a:t>Definition / Purpose 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as a Filter with Pipeline Commands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10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</a:t>
            </a:r>
            <a:r>
              <a:rPr lang="en-CA" b="1" dirty="0"/>
              <a:t>Parts 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5738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Purpose</a:t>
            </a:r>
            <a:endParaRPr lang="en-CA" b="1" dirty="0"/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sed</a:t>
            </a:r>
            <a:r>
              <a:rPr lang="en-US" sz="1800" dirty="0"/>
              <a:t> command stands for </a:t>
            </a:r>
            <a:r>
              <a:rPr lang="en-US" sz="1800" b="1" dirty="0"/>
              <a:t>Streaming Editor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The sed command is used to </a:t>
            </a:r>
            <a:r>
              <a:rPr lang="en-US" sz="1800" b="1" dirty="0"/>
              <a:t>manipulate text </a:t>
            </a:r>
            <a:r>
              <a:rPr lang="en-US" sz="1800" dirty="0"/>
              <a:t>that is contained in a </a:t>
            </a:r>
            <a:r>
              <a:rPr lang="en-US" sz="1800" b="1" dirty="0"/>
              <a:t>text file </a:t>
            </a:r>
            <a:r>
              <a:rPr lang="en-US" sz="1800" dirty="0"/>
              <a:t>or via a </a:t>
            </a:r>
            <a:r>
              <a:rPr lang="en-US" sz="1800" b="1" dirty="0"/>
              <a:t>pipeline command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Although the sed command does NOT change content </a:t>
            </a:r>
            <a:r>
              <a:rPr lang="en-US" sz="1800" u="sng" dirty="0"/>
              <a:t>inside</a:t>
            </a:r>
            <a:r>
              <a:rPr lang="en-US" sz="1800" dirty="0"/>
              <a:t> a text file, this command acts like a </a:t>
            </a:r>
            <a:r>
              <a:rPr lang="en-US" sz="1800" i="1" dirty="0"/>
              <a:t>“on-the-fly”</a:t>
            </a:r>
            <a:r>
              <a:rPr lang="en-US" sz="1800" dirty="0"/>
              <a:t> text editor to display modified text on the </a:t>
            </a:r>
            <a:r>
              <a:rPr lang="en-US" sz="1800" b="1" dirty="0"/>
              <a:t>screen</a:t>
            </a:r>
            <a:r>
              <a:rPr lang="en-US" sz="1800" dirty="0"/>
              <a:t>, </a:t>
            </a:r>
            <a:r>
              <a:rPr lang="en-US" sz="1800" b="1" dirty="0"/>
              <a:t>redirect </a:t>
            </a:r>
            <a:r>
              <a:rPr lang="en-US" sz="1800" dirty="0"/>
              <a:t>to a file or act as a </a:t>
            </a:r>
            <a:r>
              <a:rPr lang="en-US" sz="1800" b="1" dirty="0"/>
              <a:t>filter </a:t>
            </a:r>
            <a:r>
              <a:rPr lang="en-US" sz="1800" dirty="0"/>
              <a:t>within a pipeline command.</a:t>
            </a:r>
            <a:endParaRPr lang="en-CA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FC44FA-A7B1-454D-A045-2084CCFC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9276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900" b="1" dirty="0"/>
              <a:t>Usage: </a:t>
            </a:r>
          </a:p>
          <a:p>
            <a:pPr marL="457200" lvl="1" indent="0">
              <a:buNone/>
            </a:pPr>
            <a:r>
              <a:rPr lang="en-CA" sz="2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</a:t>
            </a:r>
          </a:p>
          <a:p>
            <a:pPr marL="0" indent="0">
              <a:buNone/>
            </a:pPr>
            <a:r>
              <a:rPr lang="en-CA" sz="2900" b="1" dirty="0"/>
              <a:t>How it Works:</a:t>
            </a:r>
          </a:p>
          <a:p>
            <a:r>
              <a:rPr lang="en-CA" dirty="0"/>
              <a:t>The sed command reads </a:t>
            </a:r>
            <a:r>
              <a:rPr lang="en-CA" b="1" dirty="0"/>
              <a:t>all lines in the input file</a:t>
            </a:r>
            <a:r>
              <a:rPr lang="en-CA" dirty="0"/>
              <a:t> and will be exposed to the expression</a:t>
            </a:r>
            <a:br>
              <a:rPr lang="en-CA" dirty="0"/>
            </a:br>
            <a:r>
              <a:rPr lang="en-CA" dirty="0"/>
              <a:t>(i.e. area contained within </a:t>
            </a:r>
            <a:r>
              <a:rPr lang="en-CA" b="1" dirty="0"/>
              <a:t>quotes</a:t>
            </a:r>
            <a:r>
              <a:rPr lang="en-CA" dirty="0"/>
              <a:t>) one line at a time.</a:t>
            </a:r>
          </a:p>
          <a:p>
            <a:r>
              <a:rPr lang="en-CA" dirty="0"/>
              <a:t>The expression can be within </a:t>
            </a:r>
            <a:r>
              <a:rPr lang="en-CA" b="1" dirty="0"/>
              <a:t>single</a:t>
            </a:r>
            <a:r>
              <a:rPr lang="en-CA" dirty="0"/>
              <a:t> quotes or </a:t>
            </a:r>
            <a:r>
              <a:rPr lang="en-CA" b="1" dirty="0"/>
              <a:t>double</a:t>
            </a:r>
            <a:r>
              <a:rPr lang="en-CA" dirty="0"/>
              <a:t> quotes.</a:t>
            </a:r>
          </a:p>
          <a:p>
            <a:r>
              <a:rPr lang="en-CA" dirty="0"/>
              <a:t>The </a:t>
            </a:r>
            <a:r>
              <a:rPr lang="en-CA" b="1" dirty="0"/>
              <a:t>expression</a:t>
            </a:r>
            <a:r>
              <a:rPr lang="en-CA" dirty="0"/>
              <a:t> contains an </a:t>
            </a:r>
            <a:r>
              <a:rPr lang="en-CA" b="1" dirty="0"/>
              <a:t>address</a:t>
            </a:r>
            <a:r>
              <a:rPr lang="en-CA" dirty="0"/>
              <a:t> (match condition) and an </a:t>
            </a:r>
            <a:r>
              <a:rPr lang="en-CA" b="1" dirty="0"/>
              <a:t>instruction</a:t>
            </a:r>
            <a:r>
              <a:rPr lang="en-CA" dirty="0"/>
              <a:t> (operation).</a:t>
            </a:r>
          </a:p>
          <a:p>
            <a:r>
              <a:rPr lang="en-CA" dirty="0"/>
              <a:t>If the line matches the </a:t>
            </a:r>
            <a:r>
              <a:rPr lang="en-CA" b="1" dirty="0"/>
              <a:t>address</a:t>
            </a:r>
            <a:r>
              <a:rPr lang="en-CA" dirty="0"/>
              <a:t>, then it will perform the </a:t>
            </a:r>
            <a:r>
              <a:rPr lang="en-CA" b="1" dirty="0"/>
              <a:t>instruction</a:t>
            </a:r>
            <a:r>
              <a:rPr lang="en-CA" dirty="0"/>
              <a:t>.</a:t>
            </a:r>
          </a:p>
          <a:p>
            <a:r>
              <a:rPr lang="en-CA" dirty="0"/>
              <a:t>Lines will display be default unless the </a:t>
            </a:r>
            <a:r>
              <a:rPr lang="en-CA" b="1" dirty="0"/>
              <a:t>–n</a:t>
            </a:r>
            <a:r>
              <a:rPr lang="en-CA" dirty="0"/>
              <a:t> option is used to </a:t>
            </a:r>
            <a:r>
              <a:rPr lang="en-CA" u="sng" dirty="0"/>
              <a:t>suppress</a:t>
            </a:r>
            <a:r>
              <a:rPr lang="en-CA" dirty="0"/>
              <a:t> default display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D97BBA8-A56B-2548-94E4-71031817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43812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9276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900" b="1" dirty="0"/>
              <a:t>Usage:</a:t>
            </a:r>
          </a:p>
          <a:p>
            <a:pPr marL="457200" lvl="1" indent="0">
              <a:buNone/>
            </a:pPr>
            <a:r>
              <a:rPr lang="en-CA" sz="2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</a:t>
            </a:r>
          </a:p>
          <a:p>
            <a:pPr marL="0" indent="0">
              <a:buNone/>
            </a:pPr>
            <a:r>
              <a:rPr lang="en-CA" sz="2900" b="1" dirty="0"/>
              <a:t>Addresses:</a:t>
            </a:r>
          </a:p>
          <a:p>
            <a:r>
              <a:rPr lang="en-CA" dirty="0"/>
              <a:t>Can use a </a:t>
            </a:r>
            <a:r>
              <a:rPr lang="en-CA" b="1" dirty="0"/>
              <a:t>line number</a:t>
            </a:r>
            <a:r>
              <a:rPr lang="en-CA" dirty="0"/>
              <a:t>, to select a specific line (for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CA" dirty="0"/>
              <a:t>)</a:t>
            </a:r>
          </a:p>
          <a:p>
            <a:r>
              <a:rPr lang="en-CA" dirty="0"/>
              <a:t>Can specify a </a:t>
            </a:r>
            <a:r>
              <a:rPr lang="en-CA" b="1" dirty="0"/>
              <a:t>range of line numbers </a:t>
            </a:r>
            <a:r>
              <a:rPr lang="en-CA" dirty="0"/>
              <a:t>(for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5,7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/>
              <a:t>Regular expressions are contained within </a:t>
            </a:r>
            <a:r>
              <a:rPr lang="en-CA" b="1" dirty="0"/>
              <a:t>forward slashes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/>
              <a:t>e.g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/regular-expression/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/>
              <a:t>Can specify a </a:t>
            </a:r>
            <a:r>
              <a:rPr lang="en-CA" b="1" dirty="0"/>
              <a:t>regular expression</a:t>
            </a:r>
            <a:r>
              <a:rPr lang="en-CA" dirty="0"/>
              <a:t> to select all lines that match a pattern                              (</a:t>
            </a:r>
            <a:r>
              <a:rPr lang="en-CA" dirty="0" err="1"/>
              <a:t>e.g</a:t>
            </a:r>
            <a:r>
              <a:rPr lang="en-CA" dirty="0"/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/^[0-9].*[0-9]$/</a:t>
            </a:r>
            <a:r>
              <a:rPr lang="en-CA" dirty="0"/>
              <a:t>) </a:t>
            </a:r>
          </a:p>
          <a:p>
            <a:r>
              <a:rPr lang="en-CA" dirty="0"/>
              <a:t>If </a:t>
            </a:r>
            <a:r>
              <a:rPr lang="en-CA" b="1" dirty="0"/>
              <a:t>NO</a:t>
            </a:r>
            <a:r>
              <a:rPr lang="en-CA" dirty="0"/>
              <a:t> address is present, the </a:t>
            </a:r>
            <a:r>
              <a:rPr lang="en-CA" b="1" dirty="0"/>
              <a:t>instruction</a:t>
            </a:r>
            <a:r>
              <a:rPr lang="en-CA" dirty="0"/>
              <a:t> will apply to </a:t>
            </a:r>
            <a:r>
              <a:rPr lang="en-CA" b="1" dirty="0"/>
              <a:t>ALL</a:t>
            </a:r>
            <a:r>
              <a:rPr lang="en-CA" dirty="0"/>
              <a:t> lines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718DFE-4A9D-E647-8636-AFC606EAC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7211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300" b="1" dirty="0"/>
              <a:t>Usage: </a:t>
            </a:r>
          </a:p>
          <a:p>
            <a:pPr marL="457200" lvl="1" indent="0">
              <a:buNone/>
            </a:pPr>
            <a:r>
              <a:rPr lang="en-CA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</a:t>
            </a:r>
            <a:endParaRPr lang="en-CA" dirty="0"/>
          </a:p>
          <a:p>
            <a:pPr marL="0" indent="0" fontAlgn="t">
              <a:buNone/>
            </a:pPr>
            <a:r>
              <a:rPr lang="en-CA" sz="2300" b="1" dirty="0"/>
              <a:t>Common Instructions:</a:t>
            </a:r>
          </a:p>
          <a:p>
            <a:pPr fontAlgn="t"/>
            <a:r>
              <a:rPr lang="en-US" sz="1600" b="1" dirty="0"/>
              <a:t>p   </a:t>
            </a:r>
            <a:r>
              <a:rPr lang="en-CA" sz="1600" b="1" dirty="0"/>
              <a:t>Print</a:t>
            </a:r>
            <a:r>
              <a:rPr lang="en-CA" sz="1600" dirty="0"/>
              <a:t> lines that match the address (commonly used with </a:t>
            </a:r>
            <a:r>
              <a:rPr lang="en-CA" sz="1600" b="1" dirty="0"/>
              <a:t>-n</a:t>
            </a:r>
            <a:r>
              <a:rPr lang="en-CA" sz="1600" dirty="0"/>
              <a:t> option)</a:t>
            </a:r>
          </a:p>
          <a:p>
            <a:pPr fontAlgn="t"/>
            <a:r>
              <a:rPr lang="en-US" sz="1600" b="1" dirty="0"/>
              <a:t>d   </a:t>
            </a:r>
            <a:r>
              <a:rPr lang="en-US" sz="1600" dirty="0"/>
              <a:t>Omit (</a:t>
            </a:r>
            <a:r>
              <a:rPr lang="en-CA" sz="1600" b="1" dirty="0"/>
              <a:t>delete</a:t>
            </a:r>
            <a:r>
              <a:rPr lang="en-CA" sz="1600" dirty="0"/>
              <a:t>) display of lines that match the address</a:t>
            </a:r>
          </a:p>
          <a:p>
            <a:pPr fontAlgn="t"/>
            <a:r>
              <a:rPr lang="en-US" sz="1600" b="1" dirty="0"/>
              <a:t>q   </a:t>
            </a:r>
            <a:r>
              <a:rPr lang="en-US" sz="1600" dirty="0"/>
              <a:t>Print lines including line that matches address and then</a:t>
            </a:r>
            <a:r>
              <a:rPr lang="en-US" sz="1600" b="1" dirty="0"/>
              <a:t> </a:t>
            </a:r>
            <a:r>
              <a:rPr lang="en-CA" sz="1600" b="1" dirty="0"/>
              <a:t>quit</a:t>
            </a:r>
            <a:r>
              <a:rPr lang="en-CA" sz="1600" dirty="0"/>
              <a:t> processing</a:t>
            </a:r>
          </a:p>
          <a:p>
            <a:pPr fontAlgn="t"/>
            <a:r>
              <a:rPr lang="en-US" sz="1600" b="1" dirty="0"/>
              <a:t>s    </a:t>
            </a:r>
            <a:r>
              <a:rPr lang="en-CA" sz="1600" b="1" dirty="0"/>
              <a:t>Substitute</a:t>
            </a:r>
            <a:r>
              <a:rPr lang="en-CA" sz="1600" dirty="0"/>
              <a:t> text to replace a matched regular expression (similar </a:t>
            </a:r>
            <a:r>
              <a:rPr lang="en-CA" sz="1600" i="1" dirty="0"/>
              <a:t>search and replace</a:t>
            </a:r>
            <a:r>
              <a:rPr lang="en-CA" sz="1600" dirty="0"/>
              <a:t>)</a:t>
            </a:r>
            <a:endParaRPr lang="en-CA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2F0E539-E97C-5C48-867F-51513DA9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1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The following sed command line displays all lines in the readme file that contain the word </a:t>
            </a:r>
            <a:r>
              <a:rPr lang="en-CA" b="1" dirty="0"/>
              <a:t>line</a:t>
            </a:r>
            <a:r>
              <a:rPr lang="en-CA" dirty="0"/>
              <a:t> (all lowercase).</a:t>
            </a:r>
          </a:p>
          <a:p>
            <a:pPr marL="0" indent="0">
              <a:buNone/>
            </a:pPr>
            <a:r>
              <a:rPr lang="en-CA" dirty="0"/>
              <a:t>In addition, because there is no </a:t>
            </a:r>
            <a:r>
              <a:rPr lang="en-CA" b="1" dirty="0"/>
              <a:t>–n</a:t>
            </a:r>
            <a:r>
              <a:rPr lang="en-CA" dirty="0"/>
              <a:t> option, sed displays all the lines of input. </a:t>
            </a:r>
          </a:p>
          <a:p>
            <a:pPr marL="0" indent="0">
              <a:buNone/>
            </a:pPr>
            <a:r>
              <a:rPr lang="en-CA" dirty="0"/>
              <a:t>As a result, sed displays the lines that contain the word line </a:t>
            </a:r>
            <a:r>
              <a:rPr lang="en-CA" b="1" dirty="0"/>
              <a:t>twice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'/line/ p'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sixth sentence.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7.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7.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Eight and last.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551894" y="3843867"/>
            <a:ext cx="511386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Unless you instruct it not to, sed sends </a:t>
            </a:r>
            <a:r>
              <a:rPr lang="en-CA" sz="1400" b="1" dirty="0"/>
              <a:t>all lines</a:t>
            </a:r>
            <a:r>
              <a:rPr lang="en-CA" sz="1400" dirty="0"/>
              <a:t>, selected or not to standard output. </a:t>
            </a:r>
            <a:br>
              <a:rPr lang="en-CA" sz="1400" dirty="0"/>
            </a:br>
            <a:endParaRPr lang="en-CA" sz="1400" dirty="0"/>
          </a:p>
          <a:p>
            <a:r>
              <a:rPr lang="en-CA" sz="1400" dirty="0"/>
              <a:t>When you use the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sz="1400" dirty="0"/>
              <a:t> option on the command line, sed sends only those lines to stdout that you specify with the print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1400" dirty="0"/>
              <a:t> command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3928534" y="4047067"/>
            <a:ext cx="2421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14ACD9F-E8EC-7248-B72E-C54DD88A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2</a:t>
            </a:r>
            <a:br>
              <a:rPr lang="en-CA" sz="2400" b="1" dirty="0"/>
            </a:br>
            <a:r>
              <a:rPr lang="en-CA" dirty="0"/>
              <a:t>The following sed command displays contents of a file </a:t>
            </a:r>
            <a:br>
              <a:rPr lang="en-CA" dirty="0"/>
            </a:br>
            <a:r>
              <a:rPr lang="en-CA" dirty="0"/>
              <a:t>from a </a:t>
            </a:r>
            <a:r>
              <a:rPr lang="en-CA" b="1" dirty="0"/>
              <a:t>range</a:t>
            </a:r>
            <a:r>
              <a:rPr lang="en-CA" dirty="0"/>
              <a:t> of line numbers. 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-n '3,6 p'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sixth sentence.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7112611" y="3724229"/>
            <a:ext cx="4402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print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1400" dirty="0"/>
              <a:t> instruction using the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sz="1400" dirty="0"/>
              <a:t> option </a:t>
            </a:r>
            <a:br>
              <a:rPr lang="en-CA" sz="1400" dirty="0"/>
            </a:br>
            <a:r>
              <a:rPr lang="en-CA" sz="1400" dirty="0"/>
              <a:t>only displays lines </a:t>
            </a:r>
            <a:r>
              <a:rPr lang="en-CA" sz="1400" b="1" dirty="0"/>
              <a:t>3 </a:t>
            </a:r>
            <a:r>
              <a:rPr lang="en-CA" sz="1400" dirty="0"/>
              <a:t>through</a:t>
            </a:r>
            <a:r>
              <a:rPr lang="en-CA" sz="1400" b="1" dirty="0"/>
              <a:t> 6</a:t>
            </a:r>
            <a:r>
              <a:rPr lang="en-CA" sz="1400" dirty="0"/>
              <a:t>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 flipV="1">
            <a:off x="4979011" y="4019256"/>
            <a:ext cx="1811868" cy="2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3E956EB-3FD9-5144-B6E2-B78B146D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3</a:t>
            </a:r>
          </a:p>
          <a:p>
            <a:pPr marL="0" indent="0">
              <a:buNone/>
            </a:pPr>
            <a:r>
              <a:rPr lang="en-CA" dirty="0"/>
              <a:t>The following sed command displays the </a:t>
            </a:r>
            <a:r>
              <a:rPr lang="en-CA" u="sng" dirty="0"/>
              <a:t>first</a:t>
            </a:r>
            <a:r>
              <a:rPr lang="en-CA" dirty="0"/>
              <a:t> </a:t>
            </a:r>
            <a:r>
              <a:rPr lang="en-CA" b="1" dirty="0"/>
              <a:t>five</a:t>
            </a:r>
            <a:r>
              <a:rPr lang="en-CA" dirty="0"/>
              <a:t> lines of text just as </a:t>
            </a:r>
            <a:r>
              <a:rPr lang="en-CA" b="1" dirty="0"/>
              <a:t>a head -5</a:t>
            </a:r>
            <a:r>
              <a:rPr lang="en-CA" dirty="0"/>
              <a:t> lines command would.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 q'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640794" y="3823088"/>
            <a:ext cx="51138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sed command prints </a:t>
            </a:r>
            <a:r>
              <a:rPr lang="en-CA" sz="1400" b="1" dirty="0"/>
              <a:t>all lines</a:t>
            </a:r>
            <a:r>
              <a:rPr lang="en-CA" sz="1400" dirty="0"/>
              <a:t>, beginning from the first line,</a:t>
            </a:r>
            <a:br>
              <a:rPr lang="en-CA" sz="1400" dirty="0"/>
            </a:br>
            <a:r>
              <a:rPr lang="en-CA" sz="1400" dirty="0"/>
              <a:t>In this example, sed will </a:t>
            </a:r>
            <a:r>
              <a:rPr lang="en-CA" sz="1400" b="1" dirty="0"/>
              <a:t>terminate</a:t>
            </a:r>
            <a:r>
              <a:rPr lang="en-CA" sz="1400" dirty="0"/>
              <a:t> when </a:t>
            </a:r>
            <a:r>
              <a:rPr lang="en-CA" sz="1400" b="1" dirty="0"/>
              <a:t>line 5</a:t>
            </a:r>
            <a:r>
              <a:rPr lang="en-CA" sz="1400" dirty="0"/>
              <a:t> is matched.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4631267" y="4051300"/>
            <a:ext cx="1748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E216330-5E53-3A4D-9C08-83380D148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11745</TotalTime>
  <Words>1285</Words>
  <Application>Microsoft Macintosh PowerPoint</Application>
  <PresentationFormat>Widescreen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10 lesson 1     The sed utility </vt:lpstr>
      <vt:lpstr>Lesson 1  topics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 </vt:lpstr>
      <vt:lpstr>Sed utility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ULI101 - Week 10.1</dc:title>
  <dc:subject>ULI101</dc:subject>
  <dc:creator>Murray Saul</dc:creator>
  <cp:keywords/>
  <dc:description/>
  <cp:lastModifiedBy>Chris Johnson</cp:lastModifiedBy>
  <cp:revision>1053</cp:revision>
  <cp:lastPrinted>2021-03-17T11:20:19Z</cp:lastPrinted>
  <dcterms:created xsi:type="dcterms:W3CDTF">2019-04-25T17:31:46Z</dcterms:created>
  <dcterms:modified xsi:type="dcterms:W3CDTF">2023-03-22T14:20:52Z</dcterms:modified>
  <cp:category/>
</cp:coreProperties>
</file>