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9"/>
    <a:srgbClr val="009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C681-FCDC-4914-B015-79267ABF3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3886E-7133-429B-80CC-79DA12026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1BA8-03ED-4B9C-896C-24557BA0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F1B3-3D3B-470E-A4B0-EE8295DB857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65EA-C85E-4449-8121-12FCBA4A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AF93-A8C2-4031-857B-9E9F8C6B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B260-534F-4095-887D-7477BB07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2600-78C7-4E63-8F79-ECBE668B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5BC7C-B77A-4934-B08E-55FAB40F5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CA07-C534-4492-B9BF-AC6490C7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F1B3-3D3B-470E-A4B0-EE8295DB857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84ABF-BC32-4916-9A02-B44106B6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0B8A2-3DA9-4C42-8452-EDD45BDB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B260-534F-4095-887D-7477BB07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783D2-1992-482A-AFF7-FBFF7FF59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40F39-D50B-47D1-ADA6-E9B264675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5BF0C-A6FC-41D9-A217-48C8DECA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F1B3-3D3B-470E-A4B0-EE8295DB857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800EE-8AFF-421D-978B-CD70FFD0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88117-1277-4B5B-8C91-23AC59B4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B260-534F-4095-887D-7477BB07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8D0B-A25C-4266-9BF9-8278EB6C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CBA9-B583-4A53-8032-614BA5035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8551-84F4-4AD0-9D37-D565605C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F1B3-3D3B-470E-A4B0-EE8295DB857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9153D-85B7-4DDA-93DC-444DA020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2CBC-A481-4B80-8144-C451FEF8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B260-534F-4095-887D-7477BB07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5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44BA-2C16-4BCF-9172-A570825A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272DC-23DE-4489-998C-B6C093AF5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996C4-E55E-4B45-BFE0-276A35E3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F1B3-3D3B-470E-A4B0-EE8295DB857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E520-5411-4D64-96DC-12D64A2D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AB18F-8562-420B-8A46-B2525DA5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B260-534F-4095-887D-7477BB07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F085-9A88-4820-9603-06ABFE3A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E827-F8BF-4EF5-AD62-B04B610FD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47928-B2C7-46E4-B278-0B679D29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3C8E7-FF0A-413B-BC59-5D99AA7C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F1B3-3D3B-470E-A4B0-EE8295DB857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F6221-972E-4A71-B17A-B0A34945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1CDF1-1BBD-457D-8427-BF9A3B24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B260-534F-4095-887D-7477BB07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5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843F-7638-4488-ACF9-5E6C9151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E9EAD-98AC-417F-8A7F-55B6123C9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83B10-26BA-484A-98C6-C14B04062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B35FE-A504-4169-95B0-E6EB968FD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D3979-8C7C-44E3-9244-3329B59C2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32DAB-500F-4924-9B5F-14D21421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F1B3-3D3B-470E-A4B0-EE8295DB857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7CEE8-AC6E-40E9-978A-671BECF7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B37D2-4D7F-4B3B-B23A-1BD74E50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B260-534F-4095-887D-7477BB07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1D4A-5436-44B9-B6EB-D06FCE4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5A1F2-5539-4A54-932D-2B1A847D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F1B3-3D3B-470E-A4B0-EE8295DB857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17563-568F-4867-9408-D6DDB373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45BF1-3F95-4875-AFA4-CD275FC8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B260-534F-4095-887D-7477BB07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DE096-2F55-435F-9A51-9050A736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F1B3-3D3B-470E-A4B0-EE8295DB857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02C76-322F-4665-A28C-33ACCC5B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19FD-076B-4C2C-B574-7690B698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B260-534F-4095-887D-7477BB07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B8DB-D0C9-4574-9D36-F650B7A8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70C1-2605-4C21-B8CA-C3B9C6F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3E388-7550-47C7-A7CA-C13B08BC8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FADE8-A363-4516-8A04-84E9C73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F1B3-3D3B-470E-A4B0-EE8295DB857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6AF8F-3C69-4941-813E-85A7CF6A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BD04F-F771-42BA-8DF4-D10D9DCB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B260-534F-4095-887D-7477BB07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2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62C-A287-4D8B-9092-DC05A324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576AD-DD12-48F9-B5F4-FBCD1A821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534E1-D9C7-4528-BF1D-F8E01B805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2900-596B-4E06-AA94-EDA4F0DE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F1B3-3D3B-470E-A4B0-EE8295DB857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1C6DB-41D6-4C68-98AF-4A7FE20C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33C36-D060-449E-BACF-55576550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B260-534F-4095-887D-7477BB07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9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7F248-A031-4D98-9871-50E6687C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E8962-5632-4EC8-AE25-9A402A791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7D2B-0871-4021-8B28-2D97F32FD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5F1B3-3D3B-470E-A4B0-EE8295DB857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EF922-0628-4683-BA33-A3C0D693B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0274-3229-4A92-8BA6-373AF9D68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B260-534F-4095-887D-7477BB07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hyperlink" Target="mailto:Senedabraham927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7CC1-644A-47A7-A2AA-644D92272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54157"/>
          </a:xfrm>
          <a:solidFill>
            <a:srgbClr val="009A49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1200" dirty="0"/>
              <a:t>	          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610AB52-0E33-4041-A694-FFF9E3C74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6" y="38197"/>
            <a:ext cx="857657" cy="8300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F1E66D-8B2B-40AA-A0FD-E5AE987E4FD7}"/>
              </a:ext>
            </a:extLst>
          </p:cNvPr>
          <p:cNvSpPr/>
          <p:nvPr/>
        </p:nvSpPr>
        <p:spPr>
          <a:xfrm>
            <a:off x="1606120" y="86412"/>
            <a:ext cx="34320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8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sz="3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aste</a:t>
            </a:r>
            <a:r>
              <a:rPr lang="en-US" sz="38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onnect</a:t>
            </a:r>
            <a:r>
              <a:rPr lang="en-US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2EF3C-38C9-408E-B5AB-FCDCBF36EF6B}"/>
              </a:ext>
            </a:extLst>
          </p:cNvPr>
          <p:cNvSpPr/>
          <p:nvPr/>
        </p:nvSpPr>
        <p:spPr>
          <a:xfrm>
            <a:off x="0" y="942264"/>
            <a:ext cx="12192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       Usage	    Locations            Incentives	         Feedback                  </a:t>
            </a:r>
            <a:r>
              <a:rPr lang="en-US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         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 up/Login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57D598-5C80-44CB-9F77-FF987FFF3FF8}"/>
              </a:ext>
            </a:extLst>
          </p:cNvPr>
          <p:cNvSpPr/>
          <p:nvPr/>
        </p:nvSpPr>
        <p:spPr>
          <a:xfrm>
            <a:off x="4889769" y="147966"/>
            <a:ext cx="1350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Think smart,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Think green.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7CB12E-4FB7-44E9-81C6-E0F78E3D8341}"/>
              </a:ext>
            </a:extLst>
          </p:cNvPr>
          <p:cNvSpPr txBox="1"/>
          <p:nvPr/>
        </p:nvSpPr>
        <p:spPr>
          <a:xfrm>
            <a:off x="7772400" y="315884"/>
            <a:ext cx="2875915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Search</a:t>
            </a:r>
            <a:r>
              <a:rPr lang="en-US" dirty="0"/>
              <a:t>                                    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7512E-1F6C-401F-A233-D2F7FA74CE67}"/>
              </a:ext>
            </a:extLst>
          </p:cNvPr>
          <p:cNvSpPr/>
          <p:nvPr/>
        </p:nvSpPr>
        <p:spPr>
          <a:xfrm>
            <a:off x="10648315" y="315884"/>
            <a:ext cx="615430" cy="369332"/>
          </a:xfrm>
          <a:prstGeom prst="rect">
            <a:avLst/>
          </a:prstGeom>
          <a:solidFill>
            <a:srgbClr val="009A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id="{029DFC27-6EC6-4ED8-920E-C886383A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1364" y="314283"/>
            <a:ext cx="369332" cy="3693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CB241-E54F-421D-850F-CEEAFAFFFC02}"/>
              </a:ext>
            </a:extLst>
          </p:cNvPr>
          <p:cNvSpPr/>
          <p:nvPr/>
        </p:nvSpPr>
        <p:spPr>
          <a:xfrm>
            <a:off x="7570357" y="6247774"/>
            <a:ext cx="4253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reduces waste collection by up to 85%.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27" name="Picture 26" descr="A picture containing text, outdoor, container&#10;&#10;Description automatically generated">
            <a:extLst>
              <a:ext uri="{FF2B5EF4-FFF2-40B4-BE49-F238E27FC236}">
                <a16:creationId xmlns:a16="http://schemas.microsoft.com/office/drawing/2014/main" id="{C7C8A456-913A-4AAA-91A1-4B611D1204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41" r="-703" b="47821"/>
          <a:stretch/>
        </p:blipFill>
        <p:spPr>
          <a:xfrm>
            <a:off x="-1" y="1253235"/>
            <a:ext cx="12266165" cy="2266677"/>
          </a:xfrm>
          <a:prstGeom prst="rect">
            <a:avLst/>
          </a:prstGeom>
        </p:spPr>
      </p:pic>
      <p:pic>
        <p:nvPicPr>
          <p:cNvPr id="17" name="Graphic 16" descr="Circle with right arrow">
            <a:extLst>
              <a:ext uri="{FF2B5EF4-FFF2-40B4-BE49-F238E27FC236}">
                <a16:creationId xmlns:a16="http://schemas.microsoft.com/office/drawing/2014/main" id="{25DF6ACC-B86F-4E46-B9B0-66DD48838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426" y="2042995"/>
            <a:ext cx="550186" cy="550186"/>
          </a:xfrm>
          <a:prstGeom prst="rect">
            <a:avLst/>
          </a:prstGeom>
        </p:spPr>
      </p:pic>
      <p:pic>
        <p:nvPicPr>
          <p:cNvPr id="30" name="Graphic 29" descr="Circle with right arrow">
            <a:extLst>
              <a:ext uri="{FF2B5EF4-FFF2-40B4-BE49-F238E27FC236}">
                <a16:creationId xmlns:a16="http://schemas.microsoft.com/office/drawing/2014/main" id="{E92B3754-C27A-43AA-AC6E-8951E628F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11440886" y="2042995"/>
            <a:ext cx="550186" cy="5501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982B58D-7AE7-4222-B675-21470DFF647A}"/>
              </a:ext>
            </a:extLst>
          </p:cNvPr>
          <p:cNvSpPr txBox="1"/>
          <p:nvPr/>
        </p:nvSpPr>
        <p:spPr>
          <a:xfrm>
            <a:off x="188220" y="5140372"/>
            <a:ext cx="116352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WasteConnect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an organization that tries to connect the idea of IOT with the concept of wastes and recycling. The main aim of this organization is: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user about the usage of the smart bins</a:t>
            </a:r>
          </a:p>
          <a:p>
            <a:pPr marL="285750" indent="-285750">
              <a:buClr>
                <a:srgbClr val="009A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show the user the locations of the near smart bins</a:t>
            </a:r>
          </a:p>
          <a:p>
            <a:pPr marL="285750" indent="-285750">
              <a:buClr>
                <a:srgbClr val="009A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motivate and encourage  people to improve recycling incentives </a:t>
            </a: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FC28260E-D8BD-482D-8836-FF9EBE969C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881" y="3618948"/>
            <a:ext cx="930743" cy="93074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2B49795-D8D2-4692-A4A5-C809C389063D}"/>
              </a:ext>
            </a:extLst>
          </p:cNvPr>
          <p:cNvSpPr txBox="1"/>
          <p:nvPr/>
        </p:nvSpPr>
        <p:spPr>
          <a:xfrm>
            <a:off x="7204868" y="4536158"/>
            <a:ext cx="2583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and Clean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 descr="Shape, circle&#10;&#10;Description automatically generated">
            <a:extLst>
              <a:ext uri="{FF2B5EF4-FFF2-40B4-BE49-F238E27FC236}">
                <a16:creationId xmlns:a16="http://schemas.microsoft.com/office/drawing/2014/main" id="{2A7121EC-626B-4B1C-A613-605C34A09C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52" y="3674394"/>
            <a:ext cx="930743" cy="93074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2F8749-F435-4C5A-8E28-0C279ACDE251}"/>
              </a:ext>
            </a:extLst>
          </p:cNvPr>
          <p:cNvSpPr txBox="1"/>
          <p:nvPr/>
        </p:nvSpPr>
        <p:spPr>
          <a:xfrm>
            <a:off x="1357083" y="4536158"/>
            <a:ext cx="2335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Smart Technology</a:t>
            </a:r>
            <a:endParaRPr lang="en-AU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5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7D51CA-698F-4019-B54B-3E3515D06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06" y="853205"/>
            <a:ext cx="5359902" cy="331415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Nyala" panose="02000504070300020003" pitchFamily="2" charset="0"/>
              </a:rPr>
              <a:t>The Advantages of </a:t>
            </a:r>
            <a:r>
              <a:rPr lang="en-US" sz="3200" b="1" dirty="0" err="1">
                <a:latin typeface="Nyala" panose="02000504070300020003" pitchFamily="2" charset="0"/>
              </a:rPr>
              <a:t>WasteConnect</a:t>
            </a:r>
            <a:r>
              <a:rPr lang="en-US" sz="3200" b="1" dirty="0">
                <a:latin typeface="Nyala" panose="02000504070300020003" pitchFamily="2" charset="0"/>
              </a:rPr>
              <a:t>:</a:t>
            </a:r>
            <a:endParaRPr lang="en-US" sz="2000" b="1" dirty="0"/>
          </a:p>
          <a:p>
            <a:pPr marL="342900" indent="-342900" algn="l">
              <a:buClr>
                <a:srgbClr val="009A66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quality  of Air and Water as well as reduces greenhouse effects.</a:t>
            </a:r>
          </a:p>
          <a:p>
            <a:pPr marL="342900" indent="-342900" algn="l">
              <a:buClr>
                <a:srgbClr val="009A66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extraction of resources</a:t>
            </a:r>
          </a:p>
          <a:p>
            <a:pPr marL="342900" indent="-342900" algn="l">
              <a:buClr>
                <a:srgbClr val="009A66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benefit for the user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7D92F-F06E-47CE-B601-F3FDCF0DABBE}"/>
              </a:ext>
            </a:extLst>
          </p:cNvPr>
          <p:cNvSpPr txBox="1"/>
          <p:nvPr/>
        </p:nvSpPr>
        <p:spPr>
          <a:xfrm>
            <a:off x="0" y="4408676"/>
            <a:ext cx="12192000" cy="2585323"/>
          </a:xfrm>
          <a:prstGeom prst="rect">
            <a:avLst/>
          </a:prstGeom>
          <a:solidFill>
            <a:srgbClr val="009A49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2C80C-21E0-40C9-AC8F-2B04BEA19E0B}"/>
              </a:ext>
            </a:extLst>
          </p:cNvPr>
          <p:cNvSpPr txBox="1"/>
          <p:nvPr/>
        </p:nvSpPr>
        <p:spPr>
          <a:xfrm>
            <a:off x="232756" y="4530436"/>
            <a:ext cx="22454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Sites</a:t>
            </a:r>
          </a:p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Nigles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Eco star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renewables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Solutions</a:t>
            </a:r>
          </a:p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4EC85-4287-4C56-A38D-DF77B681BD5C}"/>
              </a:ext>
            </a:extLst>
          </p:cNvPr>
          <p:cNvSpPr txBox="1"/>
          <p:nvPr/>
        </p:nvSpPr>
        <p:spPr>
          <a:xfrm>
            <a:off x="8711738" y="4530436"/>
            <a:ext cx="28457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Terms and Conditions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Privacy Policy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Copyright © 2021 </a:t>
            </a:r>
          </a:p>
          <a:p>
            <a:pPr algn="ct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WasteConnect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220B0-A7A3-4F2B-B1C1-CEA99502CDF0}"/>
              </a:ext>
            </a:extLst>
          </p:cNvPr>
          <p:cNvSpPr txBox="1"/>
          <p:nvPr/>
        </p:nvSpPr>
        <p:spPr>
          <a:xfrm>
            <a:off x="3480263" y="4530436"/>
            <a:ext cx="33971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Senedabraham927@gmail.com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E4814-0135-46CC-9A4D-59EE20D30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897" y="481305"/>
            <a:ext cx="4941682" cy="297725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65F6BB-2298-4C7B-AF86-08052656F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313" y="5206194"/>
            <a:ext cx="389650" cy="40011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F7BAA2-82AC-4DAD-B232-EA275FE90F8E}"/>
              </a:ext>
            </a:extLst>
          </p:cNvPr>
          <p:cNvSpPr/>
          <p:nvPr/>
        </p:nvSpPr>
        <p:spPr>
          <a:xfrm>
            <a:off x="8303710" y="1614959"/>
            <a:ext cx="694860" cy="526199"/>
          </a:xfrm>
          <a:prstGeom prst="roundRect">
            <a:avLst/>
          </a:prstGeom>
          <a:solidFill>
            <a:srgbClr val="C0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lay">
            <a:extLst>
              <a:ext uri="{FF2B5EF4-FFF2-40B4-BE49-F238E27FC236}">
                <a16:creationId xmlns:a16="http://schemas.microsoft.com/office/drawing/2014/main" id="{9805DD58-EACE-4D9A-AB8F-F55124B54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0319" y="1649140"/>
            <a:ext cx="462838" cy="49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FB4EB2-5FE9-47A2-B58A-4666561110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5234" y="5217211"/>
            <a:ext cx="389651" cy="4076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DD36CF-D584-41A0-BBCF-DC1E097F6F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3158" y="5206195"/>
            <a:ext cx="389650" cy="41863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28EC54-2F54-422E-BB73-D11AFB8ADA06}"/>
              </a:ext>
            </a:extLst>
          </p:cNvPr>
          <p:cNvSpPr/>
          <p:nvPr/>
        </p:nvSpPr>
        <p:spPr>
          <a:xfrm>
            <a:off x="10839292" y="3529050"/>
            <a:ext cx="1136654" cy="7178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Chat RTL">
            <a:extLst>
              <a:ext uri="{FF2B5EF4-FFF2-40B4-BE49-F238E27FC236}">
                <a16:creationId xmlns:a16="http://schemas.microsoft.com/office/drawing/2014/main" id="{0BB2CCD8-C3BF-4CE1-8541-AE81FB56DA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76143" y="3482056"/>
            <a:ext cx="862951" cy="86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4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160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Nyala</vt:lpstr>
      <vt:lpstr>Times New Roman</vt:lpstr>
      <vt:lpstr>Wingdings</vt:lpstr>
      <vt:lpstr>Office Theme</vt:lpstr>
      <vt:lpstr>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</dc:title>
  <dc:creator>Merry Zeray Semereab</dc:creator>
  <cp:lastModifiedBy>Sened Abraham</cp:lastModifiedBy>
  <cp:revision>47</cp:revision>
  <dcterms:created xsi:type="dcterms:W3CDTF">2021-01-25T20:27:07Z</dcterms:created>
  <dcterms:modified xsi:type="dcterms:W3CDTF">2021-01-28T14:42:14Z</dcterms:modified>
</cp:coreProperties>
</file>