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7.12.2013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7.12.2013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7.12.2013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7.12.2013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7.12.2013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7.12.2013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7.12.2013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7.12.2013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7.12.2013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7.12.2013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7.12.2013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481B-5154-415F-B752-558547769AA3}" type="datetimeFigureOut">
              <a:rPr lang="cs-CZ" smtClean="0"/>
              <a:pPr/>
              <a:t>7.12.2013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42910" y="50004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cs-CZ" sz="4000" dirty="0" smtClean="0"/>
              <a:t>Výukový </a:t>
            </a:r>
            <a:r>
              <a:rPr lang="cs-CZ" dirty="0" smtClean="0"/>
              <a:t>program</a:t>
            </a:r>
            <a:r>
              <a:rPr lang="cs-CZ" sz="4000" dirty="0" smtClean="0"/>
              <a:t> pro znalost ptáků ČR</a:t>
            </a:r>
            <a:r>
              <a:rPr lang="cs-CZ" dirty="0" smtClean="0"/>
              <a:t/>
            </a:r>
            <a:br>
              <a:rPr lang="cs-CZ" dirty="0" smtClean="0"/>
            </a:b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1428736"/>
            <a:ext cx="6400800" cy="857256"/>
          </a:xfrm>
        </p:spPr>
        <p:txBody>
          <a:bodyPr/>
          <a:lstStyle/>
          <a:p>
            <a:r>
              <a:rPr lang="cs-CZ" dirty="0" smtClean="0"/>
              <a:t>Projekt do ITU, 2013</a:t>
            </a:r>
            <a:endParaRPr lang="cs-CZ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428992" y="3143248"/>
            <a:ext cx="2417649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Lukáš Válek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sz="2800" dirty="0" smtClean="0">
                <a:cs typeface="Times New Roman" pitchFamily="18" charset="0"/>
              </a:rPr>
              <a:t>Michal </a:t>
            </a:r>
            <a:r>
              <a:rPr lang="cs-CZ" sz="2800" dirty="0" err="1" smtClean="0">
                <a:cs typeface="Times New Roman" pitchFamily="18" charset="0"/>
              </a:rPr>
              <a:t>Malaník</a:t>
            </a:r>
            <a:endParaRPr lang="cs-CZ" sz="2800" dirty="0" smtClean="0"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Tomáš</a:t>
            </a:r>
            <a:r>
              <a:rPr kumimoji="0" lang="cs-CZ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 </a:t>
            </a:r>
            <a:r>
              <a:rPr kumimoji="0" lang="cs-CZ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Laščák</a:t>
            </a:r>
            <a:endParaRPr kumimoji="0" lang="cs-CZ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000" dirty="0" smtClean="0"/>
              <a:t>Na co jsme nejvíce hrdí?</a:t>
            </a:r>
            <a:endParaRPr lang="cs-CZ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000" dirty="0" smtClean="0"/>
              <a:t>Výsledná aplikace</a:t>
            </a:r>
            <a:endParaRPr lang="cs-CZ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000" dirty="0" smtClean="0"/>
              <a:t>Zaměření projektu</a:t>
            </a:r>
            <a:endParaRPr lang="cs-CZ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000" dirty="0" smtClean="0"/>
              <a:t>Hypotéza / Idea</a:t>
            </a:r>
            <a:endParaRPr lang="cs-CZ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000" dirty="0" smtClean="0"/>
              <a:t>Detaily návrhu</a:t>
            </a:r>
            <a:endParaRPr lang="cs-CZ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000" dirty="0" smtClean="0"/>
              <a:t>Realizace</a:t>
            </a:r>
            <a:endParaRPr lang="cs-CZ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000" dirty="0" smtClean="0"/>
              <a:t>Realizace</a:t>
            </a:r>
            <a:endParaRPr lang="cs-CZ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000" dirty="0" smtClean="0"/>
              <a:t>Testování</a:t>
            </a:r>
            <a:endParaRPr lang="cs-CZ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000" dirty="0" smtClean="0"/>
              <a:t>Výsledky</a:t>
            </a:r>
            <a:endParaRPr lang="cs-CZ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36</Words>
  <PresentationFormat>Předvádění na obrazovce (4:3)</PresentationFormat>
  <Paragraphs>14</Paragraphs>
  <Slides>10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1" baseType="lpstr">
      <vt:lpstr>Motiv sady Office</vt:lpstr>
      <vt:lpstr>Výukový program pro znalost ptáků ČR </vt:lpstr>
      <vt:lpstr>Výsledná aplikace</vt:lpstr>
      <vt:lpstr>Zaměření projektu</vt:lpstr>
      <vt:lpstr>Hypotéza / Idea</vt:lpstr>
      <vt:lpstr>Detaily návrhu</vt:lpstr>
      <vt:lpstr>Realizace</vt:lpstr>
      <vt:lpstr>Realizace</vt:lpstr>
      <vt:lpstr>Testování</vt:lpstr>
      <vt:lpstr>Výsledky</vt:lpstr>
      <vt:lpstr>Na co jsme nejvíce hrdí?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Výukový program pro znalost ptáků ČR </dc:title>
  <dc:creator>Tom</dc:creator>
  <cp:lastModifiedBy>Tom</cp:lastModifiedBy>
  <cp:revision>18</cp:revision>
  <dcterms:created xsi:type="dcterms:W3CDTF">2013-12-07T18:29:55Z</dcterms:created>
  <dcterms:modified xsi:type="dcterms:W3CDTF">2013-12-07T20:07:03Z</dcterms:modified>
</cp:coreProperties>
</file>