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0" r:id="rId9"/>
    <p:sldId id="263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0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4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9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45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9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1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1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4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6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1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6345" y="1771820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7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 Seeker</a:t>
            </a:r>
            <a:endParaRPr lang="en-US" sz="7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9581" y="3442446"/>
            <a:ext cx="5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ICT to a better life &amp; society</a:t>
            </a:r>
            <a:endParaRPr lang="en-US" sz="24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0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" y="378636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5482" r="56336" b="53839"/>
          <a:stretch/>
        </p:blipFill>
        <p:spPr>
          <a:xfrm>
            <a:off x="1001038" y="2485582"/>
            <a:ext cx="2886635" cy="1761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0" y="1855553"/>
            <a:ext cx="2015421" cy="2162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68" y="1920806"/>
            <a:ext cx="1219200" cy="11295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14720" r="19454" b="23153"/>
          <a:stretch/>
        </p:blipFill>
        <p:spPr>
          <a:xfrm rot="21277200">
            <a:off x="5788471" y="2319478"/>
            <a:ext cx="1264632" cy="5108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83912" y="205169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72763" y="1014066"/>
            <a:ext cx="8965" cy="7978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90460" y="4018504"/>
            <a:ext cx="0" cy="7978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618278" y="463337"/>
            <a:ext cx="2175923" cy="5289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96020" y="541494"/>
            <a:ext cx="18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new company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18278" y="4781090"/>
            <a:ext cx="2175923" cy="5289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39054" y="48501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276678" y="2480662"/>
            <a:ext cx="1152922" cy="49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14203" y="216433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Right Carrier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1" y="2005531"/>
            <a:ext cx="1014708" cy="91675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97908" y="299741"/>
            <a:ext cx="1604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en-US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 animBg="1"/>
      <p:bldP spid="42" grpId="0"/>
      <p:bldP spid="44" grpId="0" animBg="1"/>
      <p:bldP spid="45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07" y="1413696"/>
            <a:ext cx="1219200" cy="1219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1" y="1413696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2332" y="3190043"/>
            <a:ext cx="168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Seng</a:t>
            </a:r>
            <a:r>
              <a:rPr lang="en-US" dirty="0" smtClean="0"/>
              <a:t> Nu Pan</a:t>
            </a:r>
          </a:p>
          <a:p>
            <a:r>
              <a:rPr lang="en-US" dirty="0" smtClean="0"/>
              <a:t>5IST-6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5766" y="3194785"/>
            <a:ext cx="192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Hnin</a:t>
            </a:r>
            <a:r>
              <a:rPr lang="en-US" dirty="0" smtClean="0"/>
              <a:t> Su </a:t>
            </a:r>
            <a:r>
              <a:rPr lang="en-US" dirty="0" err="1" smtClean="0"/>
              <a:t>Nyein</a:t>
            </a:r>
            <a:endParaRPr lang="en-US" dirty="0"/>
          </a:p>
          <a:p>
            <a:r>
              <a:rPr lang="en-US" dirty="0" smtClean="0"/>
              <a:t>4IST-38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83508" y="3190043"/>
            <a:ext cx="2170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Hmon</a:t>
            </a:r>
            <a:r>
              <a:rPr lang="en-US" dirty="0" smtClean="0"/>
              <a:t> </a:t>
            </a:r>
            <a:r>
              <a:rPr lang="en-US" dirty="0" err="1" smtClean="0"/>
              <a:t>Nathar</a:t>
            </a:r>
            <a:r>
              <a:rPr lang="en-US" dirty="0" smtClean="0"/>
              <a:t> </a:t>
            </a:r>
            <a:r>
              <a:rPr lang="en-US" dirty="0" err="1" smtClean="0"/>
              <a:t>Kyaw</a:t>
            </a:r>
            <a:endParaRPr lang="en-US" dirty="0"/>
          </a:p>
          <a:p>
            <a:r>
              <a:rPr lang="en-US" dirty="0" smtClean="0"/>
              <a:t>5IST-4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6614" y="3190043"/>
            <a:ext cx="154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 </a:t>
            </a:r>
            <a:r>
              <a:rPr lang="en-US" dirty="0" err="1" smtClean="0"/>
              <a:t>Yati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endParaRPr lang="en-US" dirty="0"/>
          </a:p>
          <a:p>
            <a:r>
              <a:rPr lang="en-US" dirty="0" smtClean="0"/>
              <a:t>4IST-60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0939" y="340692"/>
            <a:ext cx="2617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</a:t>
            </a:r>
            <a:endParaRPr lang="en-US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08" y="1404731"/>
            <a:ext cx="1228165" cy="1228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98" y="1404731"/>
            <a:ext cx="1285346" cy="12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781" y="2501153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967" y="179303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&amp; Answer?</a:t>
            </a:r>
            <a:endParaRPr lang="en-US" sz="5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07" t="27606" r="17457" b="13156"/>
          <a:stretch/>
        </p:blipFill>
        <p:spPr>
          <a:xfrm>
            <a:off x="1156446" y="999581"/>
            <a:ext cx="2368296" cy="2097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t="27847" r="17187" b="10806"/>
          <a:stretch/>
        </p:blipFill>
        <p:spPr>
          <a:xfrm>
            <a:off x="6069103" y="1013019"/>
            <a:ext cx="2321859" cy="209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 flipH="1">
            <a:off x="7292788" y="3135422"/>
            <a:ext cx="1" cy="159571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9331" y="3135422"/>
            <a:ext cx="1" cy="159571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617" y="4746845"/>
            <a:ext cx="2805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 provide     general information 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companies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this section.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8447" y="4746845"/>
            <a:ext cx="3128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section will provide users about experience of internship students.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21825" y="188266"/>
            <a:ext cx="8596668" cy="8247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21949" r="16762" b="24082"/>
          <a:stretch/>
        </p:blipFill>
        <p:spPr>
          <a:xfrm>
            <a:off x="1057832" y="1219201"/>
            <a:ext cx="2368296" cy="1846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21960" r="9999" b="15294"/>
          <a:stretch/>
        </p:blipFill>
        <p:spPr>
          <a:xfrm>
            <a:off x="5468470" y="1183841"/>
            <a:ext cx="2368296" cy="188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2241980" y="3065932"/>
            <a:ext cx="1" cy="159571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71354" y="3065932"/>
            <a:ext cx="1" cy="159571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427" y="4661649"/>
            <a:ext cx="3021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can view CV forms, then save and apply.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2759" y="4670616"/>
            <a:ext cx="3119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see their memorable and enjoyable moments 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38" y="726141"/>
            <a:ext cx="8596668" cy="8247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782" y="1891554"/>
            <a:ext cx="8905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solve problems for intern seekers in searching companies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support intern seekers for right choice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obtain a company which provides the opportunity and new experiences</a:t>
            </a:r>
          </a:p>
        </p:txBody>
      </p:sp>
    </p:spTree>
    <p:extLst>
      <p:ext uri="{BB962C8B-B14F-4D97-AF65-F5344CB8AC3E}">
        <p14:creationId xmlns:p14="http://schemas.microsoft.com/office/powerpoint/2010/main" val="878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5" y="24068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83" y="2181063"/>
            <a:ext cx="1988965" cy="3224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47" y="3083859"/>
            <a:ext cx="1988965" cy="2967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0" y="3328073"/>
            <a:ext cx="1988965" cy="2624491"/>
          </a:xfrm>
          <a:prstGeom prst="rect">
            <a:avLst/>
          </a:prstGeom>
        </p:spPr>
      </p:pic>
      <p:sp>
        <p:nvSpPr>
          <p:cNvPr id="18" name="Cloud Callout 17"/>
          <p:cNvSpPr/>
          <p:nvPr/>
        </p:nvSpPr>
        <p:spPr>
          <a:xfrm flipH="1">
            <a:off x="157380" y="1712259"/>
            <a:ext cx="1944002" cy="1147482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 rot="233411">
            <a:off x="5349648" y="625801"/>
            <a:ext cx="1965496" cy="947679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7938014" y="1890651"/>
            <a:ext cx="1681584" cy="771715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138" y="2013811"/>
            <a:ext cx="193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Share &amp; invite friends about app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6376" y="824753"/>
            <a:ext cx="122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Four different functions include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9624" y="2106143"/>
            <a:ext cx="205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view CV forms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7" y="2743201"/>
            <a:ext cx="1993392" cy="303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03" y="3122975"/>
            <a:ext cx="1993392" cy="26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45" y="1649507"/>
            <a:ext cx="1993392" cy="2815556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 flipH="1">
            <a:off x="286871" y="1326776"/>
            <a:ext cx="1761986" cy="963171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 rot="338912">
            <a:off x="5269309" y="562902"/>
            <a:ext cx="1995818" cy="933756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 rot="338912">
            <a:off x="7735847" y="1621571"/>
            <a:ext cx="1887107" cy="1003675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17" y="1537263"/>
            <a:ext cx="125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saving to your storage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7435" y="7989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company you want to apply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9800" y="17517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form for IST students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21" y="2772031"/>
            <a:ext cx="2072971" cy="2882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4" y="2805954"/>
            <a:ext cx="1993392" cy="2814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93" y="1907924"/>
            <a:ext cx="1993392" cy="292259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 rot="21315723" flipH="1">
            <a:off x="342275" y="1418265"/>
            <a:ext cx="2070081" cy="944574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 rot="196018">
            <a:off x="5039236" y="893280"/>
            <a:ext cx="1973989" cy="900983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 rot="338912">
            <a:off x="7719381" y="1645177"/>
            <a:ext cx="1850787" cy="712188"/>
          </a:xfrm>
          <a:prstGeom prst="cloudCallout">
            <a:avLst>
              <a:gd name="adj1" fmla="val -27696"/>
              <a:gd name="adj2" fmla="val 961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95" y="1597469"/>
            <a:ext cx="18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Briefly describe about company &amp; can also search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7459" y="1103552"/>
            <a:ext cx="195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information of each company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2373" y="1782134"/>
            <a:ext cx="1775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 of company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9" y="1076344"/>
            <a:ext cx="10650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problems have  our students for </a:t>
            </a:r>
            <a:r>
              <a:rPr lang="en-US" sz="2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</a:t>
            </a:r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their intern company..?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2" y="1506942"/>
            <a:ext cx="9726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Students don’t receive enough knowledge and experiences. So by using our app, we believe that students can choose the right company for themselves.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provided company partners in one app for more convenient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from UT(YCC) who discovers company for their interns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Summary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1550989"/>
            <a:ext cx="8718190" cy="546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conclusion, users can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company by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Invite, share to their beloved friends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advantages and disadvantages of companies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Save sample forms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View company’s activities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tried the best for our IST students to apply intern in their future.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still needs in our app, but we are trying to become better.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290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PowerPoint Presentation</vt:lpstr>
      <vt:lpstr>Introduction</vt:lpstr>
      <vt:lpstr>PowerPoint Presentation</vt:lpstr>
      <vt:lpstr>Objectives</vt:lpstr>
      <vt:lpstr>Features</vt:lpstr>
      <vt:lpstr>PowerPoint Presentation</vt:lpstr>
      <vt:lpstr>PowerPoint Presentation</vt:lpstr>
      <vt:lpstr>PowerPoint Presentation</vt:lpstr>
      <vt:lpstr>Application Summary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66</cp:revision>
  <dcterms:created xsi:type="dcterms:W3CDTF">2018-08-04T09:52:45Z</dcterms:created>
  <dcterms:modified xsi:type="dcterms:W3CDTF">2018-08-04T19:04:42Z</dcterms:modified>
</cp:coreProperties>
</file>