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1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263d5e2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263d5e2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9263d5e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9263d5e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9263d5e2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9263d5e2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263d5e2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263d5e2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9263d5e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9263d5e2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pFHLveIL8M&amp;ab_channel=Quynh-TrangNguy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42050"/>
            <a:ext cx="8520600" cy="17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Support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48321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Luangasa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Trang Nguyen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300" y="2751224"/>
            <a:ext cx="2957501" cy="19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are the issues?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this pandemic we saw a rise of violence and discrimation in the Asian and Black community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saw the spread of awareness campaigns on social media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make a change as well and give this campaigns a new platform.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Support Voice Bot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76600" y="1201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application built on the Alexa and Google Assistant platforms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Utilizes NLP, NLU, and machine learning to understand natural language.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Built using Jovo Framework, DialogFlow and Google assistant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Accessible by saying “Hey Google, talk to Community Support”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 the Google Assistant app or a Google Home device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Alexa support coming soon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>
                <a:hlinkClick r:id="rId3"/>
              </a:rPr>
              <a:t>https://www.youtube.com/watch?v=9pFHLveIL8M&amp;ab_channel=Quynh-TrangNguyen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does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Connects users with various civil rights group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such as BLM and AAPI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Inform people about the current issues in these communities.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Provides ways for people to contribute their time or money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Providing links to volunteer opportunities and donation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makes lifestyle choices that can benefit the community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this Voice bot a foundation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can we do for society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a local aspect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integrate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Local user Mapping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needs can this provide for communities suffering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this app adapt a social platform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this app use a mapping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improvements?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556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McCarthy, Joe. “9 Groups Fighting for Asian Americans That You Can Support Right Now.” </a:t>
            </a:r>
            <a:r>
              <a:rPr lang="en" sz="1100" i="1">
                <a:solidFill>
                  <a:schemeClr val="dk1"/>
                </a:solidFill>
              </a:rPr>
              <a:t>Global Citizen</a:t>
            </a:r>
            <a:r>
              <a:rPr lang="en" sz="1100">
                <a:solidFill>
                  <a:schemeClr val="dk1"/>
                </a:solidFill>
              </a:rPr>
              <a:t>, 17 Mar. 2021, www.globalcitizen.org/en/content/asian-american-hate-violence-organizations-support/.</a:t>
            </a:r>
            <a:endParaRPr sz="1100">
              <a:solidFill>
                <a:schemeClr val="dk1"/>
              </a:solidFill>
            </a:endParaRPr>
          </a:p>
          <a:p>
            <a:pPr marL="3556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Richardson, Dr. Nadia. “28 Organizations That Empower Black Communities.” </a:t>
            </a:r>
            <a:r>
              <a:rPr lang="en" sz="1100" i="1">
                <a:solidFill>
                  <a:schemeClr val="dk1"/>
                </a:solidFill>
              </a:rPr>
              <a:t>No More Martyrs</a:t>
            </a:r>
            <a:r>
              <a:rPr lang="en" sz="1100">
                <a:solidFill>
                  <a:schemeClr val="dk1"/>
                </a:solidFill>
              </a:rPr>
              <a:t>, No More Martyrs, 21 June 2017, www.nomoremartyrs.org/blog/2017/3/6/28-organizations-that-empower-black-communities.</a:t>
            </a:r>
            <a:endParaRPr sz="1100">
              <a:solidFill>
                <a:schemeClr val="dk1"/>
              </a:solidFill>
            </a:endParaRPr>
          </a:p>
          <a:p>
            <a:pPr marL="3556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Zumer, Bryna. “Several Asian Restaurants in Howard County Burglarized, as Lunar New Year Starts.” </a:t>
            </a:r>
            <a:r>
              <a:rPr lang="en" sz="1100" i="1">
                <a:solidFill>
                  <a:schemeClr val="dk1"/>
                </a:solidFill>
              </a:rPr>
              <a:t>WBFF</a:t>
            </a:r>
            <a:r>
              <a:rPr lang="en" sz="1100">
                <a:solidFill>
                  <a:schemeClr val="dk1"/>
                </a:solidFill>
              </a:rPr>
              <a:t>, WBFF, 13 Feb. 2021, foxbaltimore.com/news/local/several-asian-restaurants-in-howard-county-burglarized-as-lunar-new-year-starts.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353</Words>
  <Application>Microsoft Office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Community Support</vt:lpstr>
      <vt:lpstr>Whats are the issues?</vt:lpstr>
      <vt:lpstr>Community Support Voice Bot</vt:lpstr>
      <vt:lpstr>What it does</vt:lpstr>
      <vt:lpstr>What makes this Voice bot a foundation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Support</dc:title>
  <cp:lastModifiedBy>Luangasa, Joshua S</cp:lastModifiedBy>
  <cp:revision>3</cp:revision>
  <dcterms:modified xsi:type="dcterms:W3CDTF">2021-03-20T19:05:09Z</dcterms:modified>
</cp:coreProperties>
</file>