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62" r:id="rId16"/>
    <p:sldId id="276" r:id="rId17"/>
    <p:sldId id="271" r:id="rId18"/>
    <p:sldId id="272" r:id="rId19"/>
    <p:sldId id="273" r:id="rId20"/>
    <p:sldId id="274" r:id="rId21"/>
    <p:sldId id="275" r:id="rId22"/>
    <p:sldId id="258" r:id="rId23"/>
    <p:sldId id="25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>
        <p:scale>
          <a:sx n="75" d="100"/>
          <a:sy n="75" d="100"/>
        </p:scale>
        <p:origin x="54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1.78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1 0,1-1 0,-1 1 0,1-1 0,0 0 0,-1 1 0,1-1 0,0 0 0,0 0 0,0 0 0,0 0 0,0 1 0,0-1 0,0 0 0,0-1 0,0 1 0,1 0 0,-1 0 0,0 0 0,1-1 0,-1 1 0,0-1 0,1 1 0,-1-1 0,3 1 0,44 8 0,-44-8 0,104 6 0,149-7 0,-95-3 0,1046 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1.78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1 0,1-1 0,-1 1 0,1-1 0,0 0 0,-1 1 0,1-1 0,0 0 0,0 0 0,0 0 0,0 0 0,0 1 0,0-1 0,0 0 0,0-1 0,0 1 0,1 0 0,-1 0 0,0 0 0,1-1 0,-1 1 0,0-1 0,1 1 0,-1-1 0,3 1 0,44 8 0,-44-8 0,104 6 0,149-7 0,-95-3 0,1046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3.79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1 203 24575,'4'-4'0,"0"1"0,1 0 0,0 0 0,-1 0 0,1 0 0,0 1 0,0-1 0,1 1 0,-1 1 0,11-3 0,62-6 0,-15 3 0,193-26 0,-231 30 0,10-2 0,0-1 0,60-21 0,-59 16 0,0 1 0,49-6 0,32-4 0,-79 12 0,1 1 0,48-1 0,114 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1.78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1 0,1-1 0,-1 1 0,1-1 0,0 0 0,-1 1 0,1-1 0,0 0 0,0 0 0,0 0 0,0 0 0,0 1 0,0-1 0,0 0 0,0-1 0,0 1 0,1 0 0,-1 0 0,0 0 0,1-1 0,-1 1 0,0-1 0,1 1 0,-1-1 0,3 1 0,44 8 0,-44-8 0,104 6 0,149-7 0,-95-3 0,1046 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0.76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0 201 24575,'75'1'0,"-17"1"0,1-3 0,114-17 0,-58-3 0,124-31 0,-199 42 0,-1 1 0,1 3 0,0 1 0,0 2 0,53 2 0,-68 0 0,-1-1 0,1-2 0,33-8 0,-28 5 0,49-4 0,17 8 0,-55 3 0,0-2 0,62-10 0,-53 2-682,61-3-1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3.79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1 203 24575,'4'-4'0,"0"1"0,1 0 0,0 0 0,-1 0 0,1 0 0,0 1 0,0-1 0,1 1 0,-1 1 0,11-3 0,62-6 0,-15 3 0,193-26 0,-231 30 0,10-2 0,0-1 0,60-21 0,-59 16 0,0 1 0,49-6 0,32-4 0,-79 12 0,1 1 0,48-1 0,114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1.78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1 0,1-1 0,-1 1 0,1-1 0,0 0 0,-1 1 0,1-1 0,0 0 0,0 0 0,0 0 0,0 0 0,0 1 0,0-1 0,0 0 0,0-1 0,0 1 0,1 0 0,-1 0 0,0 0 0,1-1 0,-1 1 0,0-1 0,1 1 0,-1-1 0,3 1 0,44 8 0,-44-8 0,104 6 0,149-7 0,-95-3 0,1046 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28.03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0.76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0 201 24575,'75'1'0,"-17"1"0,1-3 0,114-17 0,-58-3 0,124-31 0,-199 42 0,-1 1 0,1 3 0,0 1 0,0 2 0,53 2 0,-68 0 0,-1-1 0,1-2 0,33-8 0,-28 5 0,49-4 0,17 8 0,-55 3 0,0-2 0,62-10 0,-53 2-682,61-3-1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3.79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1 203 24575,'4'-4'0,"0"1"0,1 0 0,0 0 0,-1 0 0,1 0 0,0 1 0,0-1 0,1 1 0,-1 1 0,11-3 0,62-6 0,-15 3 0,193-26 0,-231 30 0,10-2 0,0-1 0,60-21 0,-59 16 0,0 1 0,49-6 0,32-4 0,-79 12 0,1 1 0,48-1 0,114 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1.78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1 0,1-1 0,-1 1 0,1-1 0,0 0 0,-1 1 0,1-1 0,0 0 0,0 0 0,0 0 0,0 0 0,0 1 0,0-1 0,0 0 0,0-1 0,0 1 0,1 0 0,-1 0 0,0 0 0,1-1 0,-1 1 0,0-1 0,1 1 0,-1-1 0,3 1 0,44 8 0,-44-8 0,104 6 0,149-7 0,-95-3 0,1046 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23.62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24575,'28'1'0,"0"2"0,0 0 0,0 2 0,52 16 0,103 49 0,-122-43 0,111 31 0,-136-51 0,56 4 0,21 3 0,-1 13 0,58 10 0,-89-20 0,-53-10 0,0-1 0,37 2 0,142-7-43,-133-2-1279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28.03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0.76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0 201 24575,'75'1'0,"-17"1"0,1-3 0,114-17 0,-58-3 0,124-31 0,-199 42 0,-1 1 0,1 3 0,0 1 0,0 2 0,53 2 0,-68 0 0,-1-1 0,1-2 0,33-8 0,-28 5 0,49-4 0,17 8 0,-55 3 0,0-2 0,62-10 0,-53 2-682,61-3-1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3.79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1 203 24575,'4'-4'0,"0"1"0,1 0 0,0 0 0,-1 0 0,1 0 0,0 1 0,0-1 0,1 1 0,-1 1 0,11-3 0,62-6 0,-15 3 0,193-26 0,-231 30 0,10-2 0,0-1 0,60-21 0,-59 16 0,0 1 0,49-6 0,32-4 0,-79 12 0,1 1 0,48-1 0,114 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3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24575,'-7'-7'0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0.4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0 125 24575,'96'2'0,"-38"0"0,1-2 0,0-3 0,75-13 0,34-7 0,-123 20 0,-1-3 0,0-1 0,59-18 0,-63 13 0,1 2 0,0 1 0,0 3 0,54-3 0,171 11 0,-105 1 0,-1-3-1365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1.78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1 0,1-1 0,-1 1 0,1-1 0,0 0 0,-1 1 0,1-1 0,0 0 0,0 0 0,0 0 0,0 0 0,0 1 0,0-1 0,0 0 0,0-1 0,0 1 0,1 0 0,-1 0 0,0 0 0,1-1 0,-1 1 0,0-1 0,1 1 0,-1-1 0,3 1 0,44 8 0,-44-8 0,104 6 0,149-7 0,-95-3 0,1046 3-1365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23.62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24575,'28'1'0,"0"2"0,0 0 0,0 2 0,52 16 0,103 49 0,-122-43 0,111 31 0,-136-51 0,56 4 0,21 3 0,-1 13 0,58 10 0,-89-20 0,-53-10 0,0-1 0,37 2 0,142-7-43,-133-2-1279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28.03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24575,'1'-1'0,"-1"-1"0,0 1 0,1 0 0,-1-1 0,1 1 0,0 0 0,-1-1 0,1 1 0,0 0 0,0 0 0,0 0 0,0 0 0,0 0 0,0 0 0,0 0 0,0 0 0,0 0 0,1 0 0,-1 0 0,0 1 0,1-1 0,-1 1 0,0-1 0,1 1 0,-1-1 0,3 0 0,43-7 0,-42 7 0,64-3 0,97 5 0,46-3 0,-159-5 0,95-25 0,-104 20 0,1 1 0,0 3 0,63-3 0,80 14 0,106-5 0,-196-18 0,-74 14 0,1 1 0,32-4 0,-38 8 0,15-2 0,0 2 0,0 1 0,46 6 0,-71-5 0,0 1 0,0 0 0,-1 1 0,1-1 0,-1 2 0,1-1 0,-1 1 0,0 0 0,-1 1 0,1 0 0,-1 0 0,0 1 0,0-1 0,0 2 0,-1-1 0,0 1 0,9 12 0,25 44-117,-17-23-91,2-1 0,2-1 0,1-1 0,2-1 0,56 51 0,-56-64-6618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0.76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0 201 24575,'75'1'0,"-17"1"0,1-3 0,114-17 0,-58-3 0,124-31 0,-199 42 0,-1 1 0,1 3 0,0 1 0,0 2 0,53 2 0,-68 0 0,-1-1 0,1-2 0,33-8 0,-28 5 0,49-4 0,17 8 0,-55 3 0,0-2 0,62-10 0,-53 2-682,61-3-1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33.79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1 203 24575,'4'-4'0,"0"1"0,1 0 0,0 0 0,-1 0 0,1 0 0,0 1 0,0-1 0,1 1 0,-1 1 0,11-3 0,62-6 0,-15 3 0,193-26 0,-231 30 0,10-2 0,0-1 0,60-21 0,-59 16 0,0 1 0,49-6 0,32-4 0,-79 12 0,1 1 0,48-1 0,114 8-1365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38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24575,'0'1'0,"0"1"0,1-1 0,-1 1 0,1-1 0,-1 0 0,1 1 0,0-1 0,0 0 0,-1 0 0,1 1 0,0-1 0,0 0 0,0 0 0,0 0 0,0 0 0,0 0 0,1 0 0,-1-1 0,0 1 0,0 0 0,1 0 0,-1-1 0,0 1 0,1-1 0,-1 1 0,3 0 0,43 7 0,-42-7 0,103 7 0,149-9 0,-95-2 0,611 3 0,-731 2-4,0 2 1,42 10-1,-19-3-1350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0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24575,'2258'0'-1997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0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24575,'2258'0'-1997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48.9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1 204 24575,'14'-9'0,"0"0"0,1 1 0,0 1 0,1 0 0,-1 1 0,1 1 0,32-7 0,-45 11 0,38-7 0,-1 2 0,46-2 0,-43 5 0,79-15 0,-95 11 0,259-56 0,-219 52 0,1 3 0,89 1 0,284 9-1365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63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24575,'2703'0'-1365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0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24575,'2258'0'-1997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48.9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1 204 24575,'14'-9'0,"0"0"0,1 1 0,0 1 0,1 0 0,-1 1 0,1 1 0,32-7 0,-45 11 0,38-7 0,-1 2 0,46-2 0,-43 5 0,79-15 0,-95 11 0,259-56 0,-219 52 0,1 3 0,89 1 0,284 9-1365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3.12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0 0,1 1 0,-1-1 0,1 0 0,0 1 0,-1-1 0,1 0 0,0 0 0,0 0 0,0 1 0,-1-1 0,1 0 0,0 0 0,1-1 0,-1 1 0,0 0 0,0 0 0,0 0 0,0-1 0,1 1 0,-1 0 0,2 0 0,39 13 0,-26-9 0,19 5 0,1-2 0,1 0 0,49 2 0,45 8 0,-40-4 0,0-5 0,1-3 0,121-9 0,-57 0 0,611 3-1365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0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24575,'2258'0'-1997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48.9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1 204 24575,'14'-9'0,"0"0"0,1 1 0,0 1 0,1 0 0,-1 1 0,1 1 0,32-7 0,-45 11 0,38-7 0,-1 2 0,46-2 0,-43 5 0,79-15 0,-95 11 0,259-56 0,-219 52 0,1 3 0,89 1 0,284 9-1365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3.12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0 0,1 1 0,-1-1 0,1 0 0,0 1 0,-1-1 0,1 0 0,0 0 0,0 0 0,0 1 0,-1-1 0,1 0 0,0 0 0,1-1 0,-1 1 0,0 0 0,0 0 0,0 0 0,0-1 0,1 1 0,-1 0 0,2 0 0,39 13 0,-26-9 0,19 5 0,1-2 0,1 0 0,49 2 0,45 8 0,-40-4 0,0-5 0,1-3 0,121-9 0,-57 0 0,611 3-1365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7.0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24575,'2261'0'-1365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25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3 24575,'79'-1'0,"-26"0"0,1 1 0,-1 3 0,72 13 0,-27 6 0,2-4 0,175 8 0,317-26 109,-245-2-1583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8.90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24575,'1896'0'-1365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0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24575,'2258'0'-1997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48.9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1 204 24575,'14'-9'0,"0"0"0,1 1 0,0 1 0,1 0 0,-1 1 0,1 1 0,32-7 0,-45 11 0,38-7 0,-1 2 0,46-2 0,-43 5 0,79-15 0,-95 11 0,259-56 0,-219 52 0,1 3 0,89 1 0,284 9-1365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3.12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24575,'1'2'0,"-1"-1"0,0 0 0,1 1 0,-1-1 0,1 0 0,0 1 0,-1-1 0,1 0 0,0 0 0,0 0 0,0 1 0,-1-1 0,1 0 0,0 0 0,1-1 0,-1 1 0,0 0 0,0 0 0,0 0 0,0-1 0,1 1 0,-1 0 0,2 0 0,39 13 0,-26-9 0,19 5 0,1-2 0,1 0 0,49 2 0,45 8 0,-40-4 0,0-5 0,1-3 0,121-9 0,-57 0 0,611 3-1365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7.0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24575,'2261'0'-1365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1.11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24575,'2382'0'-1365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5.xml"/><Relationship Id="rId18" Type="http://schemas.openxmlformats.org/officeDocument/2006/relationships/image" Target="../media/image12.png"/><Relationship Id="rId3" Type="http://schemas.openxmlformats.org/officeDocument/2006/relationships/customXml" Target="../ink/ink50.xml"/><Relationship Id="rId21" Type="http://schemas.openxmlformats.org/officeDocument/2006/relationships/customXml" Target="../ink/ink59.xml"/><Relationship Id="rId7" Type="http://schemas.openxmlformats.org/officeDocument/2006/relationships/customXml" Target="../ink/ink52.xml"/><Relationship Id="rId12" Type="http://schemas.openxmlformats.org/officeDocument/2006/relationships/image" Target="../media/image6.png"/><Relationship Id="rId17" Type="http://schemas.openxmlformats.org/officeDocument/2006/relationships/customXml" Target="../ink/ink5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54.xml"/><Relationship Id="rId24" Type="http://schemas.openxmlformats.org/officeDocument/2006/relationships/image" Target="../media/image9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10" Type="http://schemas.openxmlformats.org/officeDocument/2006/relationships/image" Target="../media/image5.png"/><Relationship Id="rId19" Type="http://schemas.openxmlformats.org/officeDocument/2006/relationships/customXml" Target="../ink/ink58.xml"/><Relationship Id="rId4" Type="http://schemas.openxmlformats.org/officeDocument/2006/relationships/image" Target="../media/image2.png"/><Relationship Id="rId9" Type="http://schemas.openxmlformats.org/officeDocument/2006/relationships/customXml" Target="../ink/ink53.xml"/><Relationship Id="rId14" Type="http://schemas.openxmlformats.org/officeDocument/2006/relationships/image" Target="../media/image7.png"/><Relationship Id="rId2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6.xml"/><Relationship Id="rId18" Type="http://schemas.openxmlformats.org/officeDocument/2006/relationships/image" Target="../media/image12.png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6.png"/><Relationship Id="rId17" Type="http://schemas.openxmlformats.org/officeDocument/2006/relationships/customXml" Target="../ink/ink6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24" Type="http://schemas.openxmlformats.org/officeDocument/2006/relationships/image" Target="../media/image9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10" Type="http://schemas.openxmlformats.org/officeDocument/2006/relationships/image" Target="../media/image5.png"/><Relationship Id="rId19" Type="http://schemas.openxmlformats.org/officeDocument/2006/relationships/customXml" Target="../ink/ink69.xml"/><Relationship Id="rId4" Type="http://schemas.openxmlformats.org/officeDocument/2006/relationships/image" Target="../media/image2.png"/><Relationship Id="rId9" Type="http://schemas.openxmlformats.org/officeDocument/2006/relationships/customXml" Target="../ink/ink64.xml"/><Relationship Id="rId14" Type="http://schemas.openxmlformats.org/officeDocument/2006/relationships/image" Target="../media/image7.png"/><Relationship Id="rId2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7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customXml" Target="../ink/ink7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customXml" Target="../ink/ink7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customXml" Target="../ink/ink81.xm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customXml" Target="../ink/ink8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customXml" Target="../ink/ink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94.xml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customXml" Target="../ink/ink92.xml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3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9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8.xml"/><Relationship Id="rId18" Type="http://schemas.openxmlformats.org/officeDocument/2006/relationships/image" Target="../media/image9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6.png"/><Relationship Id="rId17" Type="http://schemas.openxmlformats.org/officeDocument/2006/relationships/customXml" Target="../ink/ink30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26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36.xml"/><Relationship Id="rId18" Type="http://schemas.openxmlformats.org/officeDocument/2006/relationships/image" Target="../media/image10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6.png"/><Relationship Id="rId17" Type="http://schemas.openxmlformats.org/officeDocument/2006/relationships/customXml" Target="../ink/ink3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5.png"/><Relationship Id="rId19" Type="http://schemas.openxmlformats.org/officeDocument/2006/relationships/customXml" Target="../ink/ink39.xml"/><Relationship Id="rId4" Type="http://schemas.openxmlformats.org/officeDocument/2006/relationships/image" Target="../media/image2.png"/><Relationship Id="rId9" Type="http://schemas.openxmlformats.org/officeDocument/2006/relationships/customXml" Target="../ink/ink34.xm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5.xml"/><Relationship Id="rId18" Type="http://schemas.openxmlformats.org/officeDocument/2006/relationships/image" Target="../media/image11.png"/><Relationship Id="rId3" Type="http://schemas.openxmlformats.org/officeDocument/2006/relationships/customXml" Target="../ink/ink40.xml"/><Relationship Id="rId21" Type="http://schemas.openxmlformats.org/officeDocument/2006/relationships/customXml" Target="../ink/ink49.xml"/><Relationship Id="rId7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4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5.png"/><Relationship Id="rId19" Type="http://schemas.openxmlformats.org/officeDocument/2006/relationships/customXml" Target="../ink/ink48.xml"/><Relationship Id="rId4" Type="http://schemas.openxmlformats.org/officeDocument/2006/relationships/image" Target="../media/image2.png"/><Relationship Id="rId9" Type="http://schemas.openxmlformats.org/officeDocument/2006/relationships/customXml" Target="../ink/ink43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14:cNvPr>
              <p14:cNvContentPartPr/>
              <p14:nvPr/>
            </p14:nvContentPartPr>
            <p14:xfrm>
              <a:off x="9941714" y="7793577"/>
              <a:ext cx="65412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78714" y="7730577"/>
                <a:ext cx="77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9717F2-60DF-47B7-8B1B-586F500B4555}"/>
                  </a:ext>
                </a:extLst>
              </p14:cNvPr>
              <p14:cNvContentPartPr/>
              <p14:nvPr/>
            </p14:nvContentPartPr>
            <p14:xfrm>
              <a:off x="17453294" y="4746480"/>
              <a:ext cx="581040" cy="116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9717F2-60DF-47B7-8B1B-586F500B45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390294" y="4683480"/>
                <a:ext cx="706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A5CD96-5043-48C1-8E76-9E7FECD609CE}"/>
                  </a:ext>
                </a:extLst>
              </p14:cNvPr>
              <p14:cNvContentPartPr/>
              <p14:nvPr/>
            </p14:nvContentPartPr>
            <p14:xfrm>
              <a:off x="17402354" y="7866657"/>
              <a:ext cx="68292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A5CD96-5043-48C1-8E76-9E7FECD609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39354" y="780365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14:cNvPr>
              <p14:cNvContentPartPr/>
              <p14:nvPr/>
            </p14:nvContentPartPr>
            <p14:xfrm>
              <a:off x="13715954" y="7866657"/>
              <a:ext cx="610200" cy="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652954" y="7804017"/>
                <a:ext cx="735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14:cNvPr>
              <p14:cNvContentPartPr/>
              <p14:nvPr/>
            </p14:nvContentPartPr>
            <p14:xfrm>
              <a:off x="10232234" y="10754217"/>
              <a:ext cx="464760" cy="7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69594" y="10691577"/>
                <a:ext cx="5904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8228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14:cNvPr>
              <p14:cNvContentPartPr/>
              <p14:nvPr/>
            </p14:nvContentPartPr>
            <p14:xfrm>
              <a:off x="9941714" y="7793577"/>
              <a:ext cx="65412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78714" y="7730577"/>
                <a:ext cx="77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9717F2-60DF-47B7-8B1B-586F500B4555}"/>
                  </a:ext>
                </a:extLst>
              </p14:cNvPr>
              <p14:cNvContentPartPr/>
              <p14:nvPr/>
            </p14:nvContentPartPr>
            <p14:xfrm>
              <a:off x="21103514" y="4832937"/>
              <a:ext cx="581040" cy="116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9717F2-60DF-47B7-8B1B-586F500B45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40514" y="4769937"/>
                <a:ext cx="706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A5CD96-5043-48C1-8E76-9E7FECD609CE}"/>
                  </a:ext>
                </a:extLst>
              </p14:cNvPr>
              <p14:cNvContentPartPr/>
              <p14:nvPr/>
            </p14:nvContentPartPr>
            <p14:xfrm>
              <a:off x="17402354" y="7866657"/>
              <a:ext cx="68292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A5CD96-5043-48C1-8E76-9E7FECD609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39354" y="780365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14:cNvPr>
              <p14:cNvContentPartPr/>
              <p14:nvPr/>
            </p14:nvContentPartPr>
            <p14:xfrm>
              <a:off x="13715954" y="7866657"/>
              <a:ext cx="610200" cy="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652954" y="7804017"/>
                <a:ext cx="735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14:cNvPr>
              <p14:cNvContentPartPr/>
              <p14:nvPr/>
            </p14:nvContentPartPr>
            <p14:xfrm>
              <a:off x="10232234" y="10754217"/>
              <a:ext cx="464760" cy="7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69594" y="10691577"/>
                <a:ext cx="5904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4532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5196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E4D8E7-4248-40CD-A2D0-C77ABC0E56E8}"/>
                  </a:ext>
                </a:extLst>
              </p14:cNvPr>
              <p14:cNvContentPartPr/>
              <p14:nvPr/>
            </p14:nvContentPartPr>
            <p14:xfrm>
              <a:off x="10101406" y="8011246"/>
              <a:ext cx="581040" cy="2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E4D8E7-4248-40CD-A2D0-C77ABC0E56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766" y="7948606"/>
                <a:ext cx="70668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5666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14:cNvPr>
              <p14:cNvContentPartPr/>
              <p14:nvPr/>
            </p14:nvContentPartPr>
            <p14:xfrm>
              <a:off x="10087366" y="10986731"/>
              <a:ext cx="8132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4366" y="10924091"/>
                <a:ext cx="9388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4917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14:cNvPr>
              <p14:cNvContentPartPr/>
              <p14:nvPr/>
            </p14:nvContentPartPr>
            <p14:xfrm>
              <a:off x="10087366" y="10986731"/>
              <a:ext cx="8132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4366" y="10924091"/>
                <a:ext cx="938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14:cNvPr>
              <p14:cNvContentPartPr/>
              <p14:nvPr/>
            </p14:nvContentPartPr>
            <p14:xfrm>
              <a:off x="13787806" y="10782971"/>
              <a:ext cx="55260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25166" y="10720331"/>
                <a:ext cx="678240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7927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14:cNvPr>
              <p14:cNvContentPartPr/>
              <p14:nvPr/>
            </p14:nvContentPartPr>
            <p14:xfrm>
              <a:off x="10087366" y="10986731"/>
              <a:ext cx="8132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4366" y="10924091"/>
                <a:ext cx="938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14:cNvPr>
              <p14:cNvContentPartPr/>
              <p14:nvPr/>
            </p14:nvContentPartPr>
            <p14:xfrm>
              <a:off x="13787806" y="10782971"/>
              <a:ext cx="55260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25166" y="10720331"/>
                <a:ext cx="678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DDE47-7417-4CA9-8A2C-98726A17C616}"/>
                  </a:ext>
                </a:extLst>
              </p14:cNvPr>
              <p14:cNvContentPartPr/>
              <p14:nvPr/>
            </p14:nvContentPartPr>
            <p14:xfrm>
              <a:off x="17547286" y="10739994"/>
              <a:ext cx="654120" cy="4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DDE47-7417-4CA9-8A2C-98726A17C6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84286" y="10676994"/>
                <a:ext cx="77976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9503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14:cNvPr>
              <p14:cNvContentPartPr/>
              <p14:nvPr/>
            </p14:nvContentPartPr>
            <p14:xfrm>
              <a:off x="10087366" y="10986731"/>
              <a:ext cx="8132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4366" y="10924091"/>
                <a:ext cx="938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14:cNvPr>
              <p14:cNvContentPartPr/>
              <p14:nvPr/>
            </p14:nvContentPartPr>
            <p14:xfrm>
              <a:off x="13787806" y="10782971"/>
              <a:ext cx="55260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25166" y="10720331"/>
                <a:ext cx="678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DDE47-7417-4CA9-8A2C-98726A17C616}"/>
                  </a:ext>
                </a:extLst>
              </p14:cNvPr>
              <p14:cNvContentPartPr/>
              <p14:nvPr/>
            </p14:nvContentPartPr>
            <p14:xfrm>
              <a:off x="17547286" y="10739994"/>
              <a:ext cx="654120" cy="4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DDE47-7417-4CA9-8A2C-98726A17C6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84286" y="10676994"/>
                <a:ext cx="779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A8D530-030E-4667-8DD3-F883B62EFDAC}"/>
                  </a:ext>
                </a:extLst>
              </p14:cNvPr>
              <p14:cNvContentPartPr/>
              <p14:nvPr/>
            </p14:nvContentPartPr>
            <p14:xfrm>
              <a:off x="21291646" y="7938886"/>
              <a:ext cx="8143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A8D530-030E-4667-8DD3-F883B62EFD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29006" y="7876246"/>
                <a:ext cx="9399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373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686300"/>
            <a:ext cx="20657361" cy="734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14:cNvPr>
              <p14:cNvContentPartPr/>
              <p14:nvPr/>
            </p14:nvContentPartPr>
            <p14:xfrm>
              <a:off x="10087366" y="5063960"/>
              <a:ext cx="639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C53D-3607-4C59-922E-29710A76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4366" y="5001320"/>
                <a:ext cx="76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14:cNvPr>
              <p14:cNvContentPartPr/>
              <p14:nvPr/>
            </p14:nvContentPartPr>
            <p14:xfrm>
              <a:off x="10087366" y="10986731"/>
              <a:ext cx="8132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99CA8-CA85-4247-8741-4E1AE2E525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4366" y="10924091"/>
                <a:ext cx="938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14:cNvPr>
              <p14:cNvContentPartPr/>
              <p14:nvPr/>
            </p14:nvContentPartPr>
            <p14:xfrm>
              <a:off x="13787806" y="10782971"/>
              <a:ext cx="55260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EE5E7D-8821-485B-BD60-509128F0D8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25166" y="10720331"/>
                <a:ext cx="678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DDE47-7417-4CA9-8A2C-98726A17C616}"/>
                  </a:ext>
                </a:extLst>
              </p14:cNvPr>
              <p14:cNvContentPartPr/>
              <p14:nvPr/>
            </p14:nvContentPartPr>
            <p14:xfrm>
              <a:off x="17547286" y="10739994"/>
              <a:ext cx="654120" cy="4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DDE47-7417-4CA9-8A2C-98726A17C6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84286" y="10676994"/>
                <a:ext cx="779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A8D530-030E-4667-8DD3-F883B62EFDAC}"/>
                  </a:ext>
                </a:extLst>
              </p14:cNvPr>
              <p14:cNvContentPartPr/>
              <p14:nvPr/>
            </p14:nvContentPartPr>
            <p14:xfrm>
              <a:off x="21291646" y="7938886"/>
              <a:ext cx="8143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A8D530-030E-4667-8DD3-F883B62EFD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29006" y="7876246"/>
                <a:ext cx="939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CC057C-C369-44D6-8C49-5A9F941BEBE1}"/>
                  </a:ext>
                </a:extLst>
              </p14:cNvPr>
              <p14:cNvContentPartPr/>
              <p14:nvPr/>
            </p14:nvContentPartPr>
            <p14:xfrm>
              <a:off x="21117766" y="10885486"/>
              <a:ext cx="8578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CC057C-C369-44D6-8C49-5A9F941BEB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55126" y="10822486"/>
                <a:ext cx="9835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2607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025984"/>
            <a:ext cx="13309734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</a:p>
          <a:p>
            <a:pPr algn="l"/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Teks diatas adalah:</a:t>
            </a:r>
          </a:p>
          <a:p>
            <a:pPr algn="l"/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SEMUAPASSWORDLUKMANTERDIRI</a:t>
            </a:r>
            <a:endParaRPr kumimoji="0" lang="en-US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DARITE</a:t>
            </a:r>
            <a:r>
              <a:rPr lang="en-US" sz="4800" noProof="1">
                <a:solidFill>
                  <a:srgbClr val="000000"/>
                </a:solidFill>
              </a:rPr>
              <a:t>M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PATDANTANGGALLAHIRNYA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04168"/>
              </p:ext>
            </p:extLst>
          </p:nvPr>
        </p:nvGraphicFramePr>
        <p:xfrm>
          <a:off x="931333" y="1985539"/>
          <a:ext cx="5554133" cy="8288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9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3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86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22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22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5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82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48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2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5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89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93917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76177-296B-4F2F-B0EB-4C6FADC17CD1}"/>
              </a:ext>
            </a:extLst>
          </p:cNvPr>
          <p:cNvCxnSpPr>
            <a:cxnSpLocks/>
          </p:cNvCxnSpPr>
          <p:nvPr/>
        </p:nvCxnSpPr>
        <p:spPr>
          <a:xfrm>
            <a:off x="6484257" y="9608457"/>
            <a:ext cx="74204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41D37E-CA71-4569-B41A-CEB513248A29}"/>
              </a:ext>
            </a:extLst>
          </p:cNvPr>
          <p:cNvCxnSpPr>
            <a:cxnSpLocks/>
          </p:cNvCxnSpPr>
          <p:nvPr/>
        </p:nvCxnSpPr>
        <p:spPr>
          <a:xfrm flipV="1">
            <a:off x="6484257" y="9608457"/>
            <a:ext cx="742043" cy="5185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1FE6F58-3063-4E3E-8AF9-1A21005C5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57" y="8727924"/>
            <a:ext cx="801501" cy="542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0DDCB5-E2A7-4009-951B-7C34F4422B5C}"/>
              </a:ext>
            </a:extLst>
          </p:cNvPr>
          <p:cNvSpPr txBox="1"/>
          <p:nvPr/>
        </p:nvSpPr>
        <p:spPr>
          <a:xfrm>
            <a:off x="7284844" y="9441206"/>
            <a:ext cx="8015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0,037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10D0B-1385-4425-B1C0-DD09C5BB10AD}"/>
              </a:ext>
            </a:extLst>
          </p:cNvPr>
          <p:cNvSpPr txBox="1"/>
          <p:nvPr/>
        </p:nvSpPr>
        <p:spPr>
          <a:xfrm>
            <a:off x="7284843" y="8572241"/>
            <a:ext cx="8015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0,037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2408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85077"/>
              </p:ext>
            </p:extLst>
          </p:nvPr>
        </p:nvGraphicFramePr>
        <p:xfrm>
          <a:off x="931333" y="1985539"/>
          <a:ext cx="5554133" cy="7416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9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3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86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327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29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22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22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5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82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48757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819E051-5C8B-4A2D-9FF6-9FCC8BE40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15" y="8695819"/>
            <a:ext cx="2131429" cy="5425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289F5E-D605-485C-94E9-406143C8C16A}"/>
              </a:ext>
            </a:extLst>
          </p:cNvPr>
          <p:cNvSpPr txBox="1"/>
          <p:nvPr/>
        </p:nvSpPr>
        <p:spPr>
          <a:xfrm>
            <a:off x="8596844" y="8491962"/>
            <a:ext cx="8015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0,056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7CB30-F684-45C4-8853-12488A8C9730}"/>
              </a:ext>
            </a:extLst>
          </p:cNvPr>
          <p:cNvCxnSpPr>
            <a:cxnSpLocks/>
          </p:cNvCxnSpPr>
          <p:nvPr/>
        </p:nvCxnSpPr>
        <p:spPr>
          <a:xfrm>
            <a:off x="14626395" y="4849466"/>
            <a:ext cx="74204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E70716-72DE-4F5D-B455-4628DE92DF47}"/>
              </a:ext>
            </a:extLst>
          </p:cNvPr>
          <p:cNvCxnSpPr>
            <a:cxnSpLocks/>
          </p:cNvCxnSpPr>
          <p:nvPr/>
        </p:nvCxnSpPr>
        <p:spPr>
          <a:xfrm flipV="1">
            <a:off x="14626395" y="4849466"/>
            <a:ext cx="742043" cy="5185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2A2C1FE-EC19-4686-B4ED-234FD974D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395" y="3968933"/>
            <a:ext cx="801501" cy="5425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7F1A862-793C-4358-98D1-18AEB5934D86}"/>
              </a:ext>
            </a:extLst>
          </p:cNvPr>
          <p:cNvSpPr txBox="1"/>
          <p:nvPr/>
        </p:nvSpPr>
        <p:spPr>
          <a:xfrm>
            <a:off x="15426982" y="4682215"/>
            <a:ext cx="8015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0,037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08EEC1-DE67-49FA-B076-29FBEF643044}"/>
              </a:ext>
            </a:extLst>
          </p:cNvPr>
          <p:cNvSpPr txBox="1"/>
          <p:nvPr/>
        </p:nvSpPr>
        <p:spPr>
          <a:xfrm>
            <a:off x="15426981" y="3813250"/>
            <a:ext cx="8015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0,037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A2F936-DA0B-40F6-8B47-91AD4F45578D}"/>
              </a:ext>
            </a:extLst>
          </p:cNvPr>
          <p:cNvCxnSpPr>
            <a:cxnSpLocks/>
          </p:cNvCxnSpPr>
          <p:nvPr/>
        </p:nvCxnSpPr>
        <p:spPr>
          <a:xfrm>
            <a:off x="16271000" y="4050636"/>
            <a:ext cx="1923326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52E77C-720A-4153-AEB7-A086188A02B2}"/>
              </a:ext>
            </a:extLst>
          </p:cNvPr>
          <p:cNvCxnSpPr>
            <a:cxnSpLocks/>
          </p:cNvCxnSpPr>
          <p:nvPr/>
        </p:nvCxnSpPr>
        <p:spPr>
          <a:xfrm flipV="1">
            <a:off x="16271000" y="4050636"/>
            <a:ext cx="1923326" cy="8919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C1E336-DE7F-4736-9212-C37C218D0A77}"/>
              </a:ext>
            </a:extLst>
          </p:cNvPr>
          <p:cNvSpPr txBox="1"/>
          <p:nvPr/>
        </p:nvSpPr>
        <p:spPr>
          <a:xfrm>
            <a:off x="18194326" y="3805656"/>
            <a:ext cx="80150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0,074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8CA886-BDB4-40CD-96CA-0C6C30588CB0}"/>
              </a:ext>
            </a:extLst>
          </p:cNvPr>
          <p:cNvSpPr txBox="1"/>
          <p:nvPr/>
        </p:nvSpPr>
        <p:spPr>
          <a:xfrm>
            <a:off x="13282244" y="2526761"/>
            <a:ext cx="80150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0,074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CCAFA-3695-4F0B-85C8-C67A2AB6AF2C}"/>
              </a:ext>
            </a:extLst>
          </p:cNvPr>
          <p:cNvSpPr txBox="1"/>
          <p:nvPr/>
        </p:nvSpPr>
        <p:spPr>
          <a:xfrm>
            <a:off x="14327316" y="1689099"/>
            <a:ext cx="80150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0,093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99477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26768"/>
              </p:ext>
            </p:extLst>
          </p:nvPr>
        </p:nvGraphicFramePr>
        <p:xfrm>
          <a:off x="931333" y="1985539"/>
          <a:ext cx="5554133" cy="69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8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9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3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86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327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29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22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22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50450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819E051-5C8B-4A2D-9FF6-9FCC8BE40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15" y="8216986"/>
            <a:ext cx="2131429" cy="5425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8B8FF5-58D4-4CEC-99DC-D9D5A682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15" y="7401894"/>
            <a:ext cx="2131429" cy="5425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EDC146-A7A7-4660-A9D7-AE48E45803A6}"/>
              </a:ext>
            </a:extLst>
          </p:cNvPr>
          <p:cNvSpPr txBox="1"/>
          <p:nvPr/>
        </p:nvSpPr>
        <p:spPr>
          <a:xfrm>
            <a:off x="8596844" y="8013129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0,074074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0F303B-BED0-4B35-9290-122B6D52C706}"/>
              </a:ext>
            </a:extLst>
          </p:cNvPr>
          <p:cNvSpPr txBox="1"/>
          <p:nvPr/>
        </p:nvSpPr>
        <p:spPr>
          <a:xfrm>
            <a:off x="8596844" y="7211102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0,074074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297656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7792"/>
              </p:ext>
            </p:extLst>
          </p:nvPr>
        </p:nvGraphicFramePr>
        <p:xfrm>
          <a:off x="931333" y="1985539"/>
          <a:ext cx="5554133" cy="6107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29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60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8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9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3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86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3272063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A78B8FF5-58D4-4CEC-99DC-D9D5A682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15" y="7401894"/>
            <a:ext cx="2131429" cy="542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FA37E-5049-4C82-8308-C487EF068CF1}"/>
              </a:ext>
            </a:extLst>
          </p:cNvPr>
          <p:cNvSpPr txBox="1"/>
          <p:nvPr/>
        </p:nvSpPr>
        <p:spPr>
          <a:xfrm>
            <a:off x="8596844" y="7211102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0,092593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359346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105"/>
              </p:ext>
            </p:extLst>
          </p:nvPr>
        </p:nvGraphicFramePr>
        <p:xfrm>
          <a:off x="931333" y="1985539"/>
          <a:ext cx="5554133" cy="5671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81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29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60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8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9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36328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A78B8FF5-58D4-4CEC-99DC-D9D5A682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6" y="6939806"/>
            <a:ext cx="2131429" cy="542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FA37E-5049-4C82-8308-C487EF068CF1}"/>
              </a:ext>
            </a:extLst>
          </p:cNvPr>
          <p:cNvSpPr txBox="1"/>
          <p:nvPr/>
        </p:nvSpPr>
        <p:spPr>
          <a:xfrm>
            <a:off x="8616895" y="6749014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0,111111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5763584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27728"/>
              </p:ext>
            </p:extLst>
          </p:nvPr>
        </p:nvGraphicFramePr>
        <p:xfrm>
          <a:off x="931333" y="1985539"/>
          <a:ext cx="5554133" cy="523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06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81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29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60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5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849558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A78B8FF5-58D4-4CEC-99DC-D9D5A682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6" y="6477718"/>
            <a:ext cx="2131429" cy="542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FA37E-5049-4C82-8308-C487EF068CF1}"/>
              </a:ext>
            </a:extLst>
          </p:cNvPr>
          <p:cNvSpPr txBox="1"/>
          <p:nvPr/>
        </p:nvSpPr>
        <p:spPr>
          <a:xfrm>
            <a:off x="8616894" y="6286926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0,129629</a:t>
            </a:r>
          </a:p>
        </p:txBody>
      </p:sp>
    </p:spTree>
    <p:extLst>
      <p:ext uri="{BB962C8B-B14F-4D97-AF65-F5344CB8AC3E}">
        <p14:creationId xmlns:p14="http://schemas.microsoft.com/office/powerpoint/2010/main" val="31541101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93474"/>
              </p:ext>
            </p:extLst>
          </p:nvPr>
        </p:nvGraphicFramePr>
        <p:xfrm>
          <a:off x="931333" y="1985539"/>
          <a:ext cx="5554133" cy="4798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0,129629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7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06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81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29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60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9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414408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A78B8FF5-58D4-4CEC-99DC-D9D5A682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5" y="6109418"/>
            <a:ext cx="2131429" cy="542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FA37E-5049-4C82-8308-C487EF068CF1}"/>
              </a:ext>
            </a:extLst>
          </p:cNvPr>
          <p:cNvSpPr txBox="1"/>
          <p:nvPr/>
        </p:nvSpPr>
        <p:spPr>
          <a:xfrm>
            <a:off x="8616893" y="5918626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0,148148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6" y="5199533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8616894" y="5008741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0,148148</a:t>
            </a:r>
          </a:p>
        </p:txBody>
      </p:sp>
    </p:spTree>
    <p:extLst>
      <p:ext uri="{BB962C8B-B14F-4D97-AF65-F5344CB8AC3E}">
        <p14:creationId xmlns:p14="http://schemas.microsoft.com/office/powerpoint/2010/main" val="378342630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84567"/>
              </p:ext>
            </p:extLst>
          </p:nvPr>
        </p:nvGraphicFramePr>
        <p:xfrm>
          <a:off x="931333" y="1985539"/>
          <a:ext cx="5554133" cy="3926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13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23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0,129629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7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06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81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6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49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6" y="5199533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8616894" y="5008741"/>
            <a:ext cx="12679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0,185185</a:t>
            </a:r>
          </a:p>
        </p:txBody>
      </p:sp>
    </p:spTree>
    <p:extLst>
      <p:ext uri="{BB962C8B-B14F-4D97-AF65-F5344CB8AC3E}">
        <p14:creationId xmlns:p14="http://schemas.microsoft.com/office/powerpoint/2010/main" val="390938632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6946"/>
              </p:ext>
            </p:extLst>
          </p:nvPr>
        </p:nvGraphicFramePr>
        <p:xfrm>
          <a:off x="931333" y="1985539"/>
          <a:ext cx="5554133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2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13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23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0,129629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7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06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0,092593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8140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6" y="4737445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8616893" y="4546653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0,203703</a:t>
            </a:r>
          </a:p>
        </p:txBody>
      </p:sp>
    </p:spTree>
    <p:extLst>
      <p:ext uri="{BB962C8B-B14F-4D97-AF65-F5344CB8AC3E}">
        <p14:creationId xmlns:p14="http://schemas.microsoft.com/office/powerpoint/2010/main" val="484384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50810"/>
              </p:ext>
            </p:extLst>
          </p:nvPr>
        </p:nvGraphicFramePr>
        <p:xfrm>
          <a:off x="931333" y="1985539"/>
          <a:ext cx="7285567" cy="305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846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910241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3820480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0,203703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2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13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23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0,129629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7367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8" y="4275357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10348325" y="4084565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0,277777</a:t>
            </a:r>
          </a:p>
        </p:txBody>
      </p:sp>
    </p:spTree>
    <p:extLst>
      <p:ext uri="{BB962C8B-B14F-4D97-AF65-F5344CB8AC3E}">
        <p14:creationId xmlns:p14="http://schemas.microsoft.com/office/powerpoint/2010/main" val="1095006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109821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31374"/>
              </p:ext>
            </p:extLst>
          </p:nvPr>
        </p:nvGraphicFramePr>
        <p:xfrm>
          <a:off x="931333" y="1985539"/>
          <a:ext cx="7285567" cy="2617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846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910241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3820480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0,277777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3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0,203703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2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7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KHUPM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0,148148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13201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6" y="3983955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10348323" y="3793163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0,333333</a:t>
            </a:r>
          </a:p>
        </p:txBody>
      </p:sp>
    </p:spTree>
    <p:extLst>
      <p:ext uri="{BB962C8B-B14F-4D97-AF65-F5344CB8AC3E}">
        <p14:creationId xmlns:p14="http://schemas.microsoft.com/office/powerpoint/2010/main" val="7603056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22608"/>
              </p:ext>
            </p:extLst>
          </p:nvPr>
        </p:nvGraphicFramePr>
        <p:xfrm>
          <a:off x="931333" y="1985539"/>
          <a:ext cx="7285567" cy="2181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767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691320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3820480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NRKHUPM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96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0,277777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3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SELOY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0,203703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0,185185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22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4" y="3441364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10348321" y="3250572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0,388889</a:t>
            </a:r>
          </a:p>
        </p:txBody>
      </p:sp>
    </p:spTree>
    <p:extLst>
      <p:ext uri="{BB962C8B-B14F-4D97-AF65-F5344CB8AC3E}">
        <p14:creationId xmlns:p14="http://schemas.microsoft.com/office/powerpoint/2010/main" val="42559427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67462"/>
              </p:ext>
            </p:extLst>
          </p:nvPr>
        </p:nvGraphicFramePr>
        <p:xfrm>
          <a:off x="931333" y="1985539"/>
          <a:ext cx="8250767" cy="174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SELOYA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0,388889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182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NRKHUPM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96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0,277777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386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E9A90-B718-4126-A05D-3C5A35A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2966240"/>
            <a:ext cx="2131429" cy="54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86D2-D951-4218-B52F-962B2CF68792}"/>
              </a:ext>
            </a:extLst>
          </p:cNvPr>
          <p:cNvSpPr txBox="1"/>
          <p:nvPr/>
        </p:nvSpPr>
        <p:spPr>
          <a:xfrm>
            <a:off x="11313527" y="2775448"/>
            <a:ext cx="12679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0,611111</a:t>
            </a:r>
          </a:p>
        </p:txBody>
      </p:sp>
    </p:spTree>
    <p:extLst>
      <p:ext uri="{BB962C8B-B14F-4D97-AF65-F5344CB8AC3E}">
        <p14:creationId xmlns:p14="http://schemas.microsoft.com/office/powerpoint/2010/main" val="62391538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8DA0-5D41-4612-B360-6452414848E2}"/>
              </a:ext>
            </a:extLst>
          </p:cNvPr>
          <p:cNvSpPr txBox="1"/>
          <p:nvPr/>
        </p:nvSpPr>
        <p:spPr>
          <a:xfrm>
            <a:off x="1049866" y="600487"/>
            <a:ext cx="14122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Persebaran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hurf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kalimat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F6434E-503D-4421-BA7E-35A2D38E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3453"/>
              </p:ext>
            </p:extLst>
          </p:nvPr>
        </p:nvGraphicFramePr>
        <p:xfrm>
          <a:off x="931333" y="1985539"/>
          <a:ext cx="8250767" cy="130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767">
                  <a:extLst>
                    <a:ext uri="{9D8B030D-6E8A-4147-A177-3AD203B41FA5}">
                      <a16:colId xmlns:a16="http://schemas.microsoft.com/office/drawing/2014/main" val="317656191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6101776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1276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Banyak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Peluang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0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NRKHUPMDITGW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0,611111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30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SELOYA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0,388889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18204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4ADA52-63DC-45D7-A9E6-D7AD7AA69E16}"/>
              </a:ext>
            </a:extLst>
          </p:cNvPr>
          <p:cNvSpPr txBox="1"/>
          <p:nvPr/>
        </p:nvSpPr>
        <p:spPr>
          <a:xfrm>
            <a:off x="931333" y="3602108"/>
            <a:ext cx="22345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Lebih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besar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D55F1FA-86F3-411B-801E-3F4CD86A6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1345"/>
              </p:ext>
            </p:extLst>
          </p:nvPr>
        </p:nvGraphicFramePr>
        <p:xfrm>
          <a:off x="812800" y="4842933"/>
          <a:ext cx="7937500" cy="7130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60903039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108560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huruf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Kode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77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01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9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98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42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2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41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2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67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91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37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79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7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76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14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12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0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71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227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64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14:cNvPr>
              <p14:cNvContentPartPr/>
              <p14:nvPr/>
            </p14:nvContentPartPr>
            <p14:xfrm>
              <a:off x="9941714" y="7793577"/>
              <a:ext cx="65412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78714" y="7730577"/>
                <a:ext cx="77976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7400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14:cNvPr>
              <p14:cNvContentPartPr/>
              <p14:nvPr/>
            </p14:nvContentPartPr>
            <p14:xfrm>
              <a:off x="9941714" y="7793577"/>
              <a:ext cx="65412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78714" y="7730577"/>
                <a:ext cx="77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14:cNvPr>
              <p14:cNvContentPartPr/>
              <p14:nvPr/>
            </p14:nvContentPartPr>
            <p14:xfrm>
              <a:off x="10232234" y="10754217"/>
              <a:ext cx="464760" cy="7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69594" y="10691577"/>
                <a:ext cx="5904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1199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14:cNvPr>
              <p14:cNvContentPartPr/>
              <p14:nvPr/>
            </p14:nvContentPartPr>
            <p14:xfrm>
              <a:off x="9941714" y="7793577"/>
              <a:ext cx="65412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78714" y="7730577"/>
                <a:ext cx="77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14:cNvPr>
              <p14:cNvContentPartPr/>
              <p14:nvPr/>
            </p14:nvContentPartPr>
            <p14:xfrm>
              <a:off x="13715954" y="7866657"/>
              <a:ext cx="610200" cy="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52954" y="7804017"/>
                <a:ext cx="735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14:cNvPr>
              <p14:cNvContentPartPr/>
              <p14:nvPr/>
            </p14:nvContentPartPr>
            <p14:xfrm>
              <a:off x="10232234" y="10754217"/>
              <a:ext cx="464760" cy="7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69594" y="10691577"/>
                <a:ext cx="5904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6218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Dari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14:cNvPr>
              <p14:cNvContentPartPr/>
              <p14:nvPr/>
            </p14:nvContentPartPr>
            <p14:xfrm>
              <a:off x="2626514" y="47605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6FED-6E73-4C5E-9F62-9DC5AEFCF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7514" y="475157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5F397E5-1D56-4919-91F9-B1E2F56A4BDC}"/>
              </a:ext>
            </a:extLst>
          </p:cNvPr>
          <p:cNvGrpSpPr/>
          <p:nvPr/>
        </p:nvGrpSpPr>
        <p:grpSpPr>
          <a:xfrm>
            <a:off x="2582954" y="4685697"/>
            <a:ext cx="1087200" cy="165600"/>
            <a:chOff x="2582954" y="4685697"/>
            <a:chExt cx="10872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14:cNvPr>
                <p14:cNvContentPartPr/>
                <p14:nvPr/>
              </p14:nvContentPartPr>
              <p14:xfrm>
                <a:off x="3306194" y="4786497"/>
                <a:ext cx="288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05B956-0096-4BC6-AF93-E6B55FE300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7554" y="4777857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14:cNvPr>
                <p14:cNvContentPartPr/>
                <p14:nvPr/>
              </p14:nvContentPartPr>
              <p14:xfrm>
                <a:off x="2844314" y="4685697"/>
                <a:ext cx="825840" cy="16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8998E-7B39-4B94-9CA2-CD7222F6EE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14" y="4677057"/>
                  <a:ext cx="84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14:cNvPr>
                <p14:cNvContentPartPr/>
                <p14:nvPr/>
              </p14:nvContentPartPr>
              <p14:xfrm>
                <a:off x="2582954" y="4774617"/>
                <a:ext cx="973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624C-6B5A-4FE4-BCC2-AB663C7FC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0314" y="4711977"/>
                  <a:ext cx="10990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14:cNvPr>
              <p14:cNvContentPartPr/>
              <p14:nvPr/>
            </p14:nvContentPartPr>
            <p14:xfrm>
              <a:off x="6400754" y="4832937"/>
              <a:ext cx="68292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107E0D-6C3F-4AB5-81BB-40D4FEEB6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7754" y="476993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14:cNvPr>
              <p14:cNvContentPartPr/>
              <p14:nvPr/>
            </p14:nvContentPartPr>
            <p14:xfrm>
              <a:off x="6458354" y="7676217"/>
              <a:ext cx="596160" cy="46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8F26A7-9208-4B3C-B8E3-1041383A0F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5354" y="7613217"/>
                <a:ext cx="72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14:cNvPr>
              <p14:cNvContentPartPr/>
              <p14:nvPr/>
            </p14:nvContentPartPr>
            <p14:xfrm>
              <a:off x="9941714" y="7793577"/>
              <a:ext cx="65412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1A07A-76E0-40A2-BDA4-D6EC6052C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78714" y="7730577"/>
                <a:ext cx="77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A5CD96-5043-48C1-8E76-9E7FECD609CE}"/>
                  </a:ext>
                </a:extLst>
              </p14:cNvPr>
              <p14:cNvContentPartPr/>
              <p14:nvPr/>
            </p14:nvContentPartPr>
            <p14:xfrm>
              <a:off x="17402354" y="7866657"/>
              <a:ext cx="68292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A5CD96-5043-48C1-8E76-9E7FECD609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339354" y="7803657"/>
                <a:ext cx="808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14:cNvPr>
              <p14:cNvContentPartPr/>
              <p14:nvPr/>
            </p14:nvContentPartPr>
            <p14:xfrm>
              <a:off x="13715954" y="7866657"/>
              <a:ext cx="610200" cy="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DBB81-F4C5-41F4-AA91-9D31F0D5BB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52954" y="7804017"/>
                <a:ext cx="735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14:cNvPr>
              <p14:cNvContentPartPr/>
              <p14:nvPr/>
            </p14:nvContentPartPr>
            <p14:xfrm>
              <a:off x="10232234" y="10754217"/>
              <a:ext cx="464760" cy="7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8F775-3706-42AF-84EC-9F75E59FEA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69594" y="10691577"/>
                <a:ext cx="5904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6506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904</Words>
  <Application>Microsoft Office PowerPoint</Application>
  <PresentationFormat>Custom</PresentationFormat>
  <Paragraphs>598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hp</dc:creator>
  <cp:lastModifiedBy>Senggani Fatah Sedayu</cp:lastModifiedBy>
  <cp:revision>84</cp:revision>
  <dcterms:modified xsi:type="dcterms:W3CDTF">2022-02-22T07:47:32Z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