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3248" autoAdjust="0"/>
  </p:normalViewPr>
  <p:slideViewPr>
    <p:cSldViewPr snapToGrid="0">
      <p:cViewPr>
        <p:scale>
          <a:sx n="60" d="100"/>
          <a:sy n="60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C66E3-4F20-47AF-864E-6AE5422FBCE8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C447-730B-4CC5-B27D-5ADD31EB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D633-9F4D-494E-BDB9-4EE380C37A42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chidtavong@nuol.edu.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37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Graphics Introduction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2504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Lathsamy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Chidtavong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No.77712077</a:t>
            </a:r>
          </a:p>
          <a:p>
            <a:pPr algn="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l.chidtavong@nuol.edu.la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https://www.w3schools.com/graphics/svg_rect.asp</a:t>
            </a:r>
          </a:p>
        </p:txBody>
      </p:sp>
    </p:spTree>
    <p:extLst>
      <p:ext uri="{BB962C8B-B14F-4D97-AF65-F5344CB8AC3E}">
        <p14:creationId xmlns:p14="http://schemas.microsoft.com/office/powerpoint/2010/main" val="8741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r>
              <a:rPr lang="en-US" dirty="0"/>
              <a:t>SVG Circle - &lt;circle</a:t>
            </a:r>
            <a:r>
              <a:rPr lang="en-US" dirty="0" smtClean="0"/>
              <a:t>&gt; </a:t>
            </a:r>
          </a:p>
          <a:p>
            <a:pPr lvl="1"/>
            <a:r>
              <a:rPr lang="en-US" dirty="0"/>
              <a:t>The &lt;circle&gt; element is used to create a circle: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8990"/>
            <a:ext cx="8313759" cy="3962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4363" y="2798990"/>
            <a:ext cx="6857997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Code explanation: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cx and cy attributes define the x and y coordinates of the center of the circle. If cx and cy are omitted, the circle's center is set to (0,0)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 attribute defines the radius of the circle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SVG Ellipse - &lt;ellipse&gt;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&lt;ellipse&gt; element is used to create an ellipse.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ellipse is closely related to a circle. The difference is that an ellipse has an x and a y radius that differs from each other, while a circle has equal x and y radius: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8" y="422869"/>
            <a:ext cx="3258192" cy="1676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770396"/>
            <a:ext cx="8326060" cy="29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Ellipse - &lt;ellipse</a:t>
            </a:r>
            <a:r>
              <a:rPr lang="en-US" b="1" dirty="0" smtClean="0">
                <a:solidFill>
                  <a:srgbClr val="002060"/>
                </a:solidFill>
              </a:rPr>
              <a:t>&gt;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5" y="1330181"/>
            <a:ext cx="8326060" cy="267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53" y="1058891"/>
            <a:ext cx="3258192" cy="1676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195592"/>
            <a:ext cx="9977438" cy="26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Ellipse - &lt;ellipse&gt;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298010"/>
            <a:ext cx="6407323" cy="1788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367087"/>
            <a:ext cx="10397046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Ellipse - &lt;ellipse&gt;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460"/>
            <a:ext cx="7848600" cy="198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852862"/>
            <a:ext cx="9460125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Line - &lt;line&gt;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&lt;line&gt; element is used to create a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87" y="1326272"/>
            <a:ext cx="2824163" cy="276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0" y="4490533"/>
            <a:ext cx="11701320" cy="232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39" y="2190832"/>
            <a:ext cx="7422029" cy="21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&lt;polygon&gt;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&lt;polygon&gt; element is used to create a graphic that contains at least three sides.</a:t>
            </a:r>
          </a:p>
          <a:p>
            <a:pPr>
              <a:lnSpc>
                <a:spcPct val="100000"/>
              </a:lnSpc>
            </a:pPr>
            <a:r>
              <a:rPr lang="en-US" dirty="0"/>
              <a:t>Polygons are made of straight lines, and the shape is "closed" (all the lines connect up).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3419474"/>
            <a:ext cx="2305050" cy="319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&lt;polygon&gt;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4" y="4357687"/>
            <a:ext cx="11890211" cy="2233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23874"/>
            <a:ext cx="2590800" cy="3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&lt;polygon&gt;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6" y="429647"/>
            <a:ext cx="2900363" cy="32965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2857"/>
            <a:ext cx="12195384" cy="22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&lt;polygon&gt;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900487"/>
            <a:ext cx="9725026" cy="263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570422"/>
            <a:ext cx="2809876" cy="28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SVG in HTML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/>
          <a:lstStyle/>
          <a:p>
            <a:r>
              <a:rPr lang="en-US" dirty="0"/>
              <a:t>Embed SVG Directly Into HTML Pages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153"/>
            <a:ext cx="10770907" cy="41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&lt;polygon&gt;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220097"/>
            <a:ext cx="3152776" cy="3268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666964"/>
            <a:ext cx="11291888" cy="3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Polyline - &lt;polyline</a:t>
            </a:r>
            <a:r>
              <a:rPr lang="en-US" b="1" dirty="0" smtClean="0">
                <a:solidFill>
                  <a:srgbClr val="002060"/>
                </a:solidFill>
              </a:rPr>
              <a:t>&gt;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r>
              <a:rPr lang="en-US" dirty="0"/>
              <a:t>The &lt;polyline&gt; element is used to create any shape that consists of only straight lines (that is connected at several points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3579978"/>
            <a:ext cx="10047908" cy="3088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685" y="2385984"/>
            <a:ext cx="2725115" cy="23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819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SVG Polyline - &lt;polyline</a:t>
            </a:r>
            <a:r>
              <a:rPr lang="en-US" b="1" dirty="0" smtClean="0">
                <a:solidFill>
                  <a:srgbClr val="002060"/>
                </a:solidFill>
              </a:rPr>
              <a:t>&gt;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62" y="371475"/>
            <a:ext cx="3005138" cy="289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3629025"/>
            <a:ext cx="10601325" cy="3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2" y="1469460"/>
            <a:ext cx="9775658" cy="534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&lt;text</a:t>
            </a:r>
            <a:r>
              <a:rPr lang="en-US" b="1" dirty="0" smtClean="0">
                <a:solidFill>
                  <a:srgbClr val="002060"/>
                </a:solidFill>
              </a:rPr>
              <a:t>&gt;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4" y="1488510"/>
            <a:ext cx="6829926" cy="19973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&lt;text&gt; element is used to define a text.</a:t>
            </a:r>
          </a:p>
        </p:txBody>
      </p:sp>
    </p:spTree>
    <p:extLst>
      <p:ext uri="{BB962C8B-B14F-4D97-AF65-F5344CB8AC3E}">
        <p14:creationId xmlns:p14="http://schemas.microsoft.com/office/powerpoint/2010/main" val="29175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2" y="1469460"/>
            <a:ext cx="9775658" cy="534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&lt;text</a:t>
            </a:r>
            <a:r>
              <a:rPr lang="en-US" b="1" dirty="0" smtClean="0">
                <a:solidFill>
                  <a:srgbClr val="002060"/>
                </a:solidFill>
              </a:rPr>
              <a:t>&gt;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4" y="1488510"/>
            <a:ext cx="6829926" cy="19973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&lt;text&gt; element is used to define a text.</a:t>
            </a:r>
          </a:p>
        </p:txBody>
      </p:sp>
    </p:spTree>
    <p:extLst>
      <p:ext uri="{BB962C8B-B14F-4D97-AF65-F5344CB8AC3E}">
        <p14:creationId xmlns:p14="http://schemas.microsoft.com/office/powerpoint/2010/main" val="30722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&lt;text</a:t>
            </a:r>
            <a:r>
              <a:rPr lang="en-US" b="1" dirty="0" smtClean="0">
                <a:solidFill>
                  <a:srgbClr val="002060"/>
                </a:solidFill>
              </a:rPr>
              <a:t>&gt;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195387"/>
            <a:ext cx="9833377" cy="56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&lt;text&gt;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&lt;text&gt; element can be arranged in any number of sub-groups with the &lt;</a:t>
            </a:r>
            <a:r>
              <a:rPr lang="en-US" dirty="0" err="1"/>
              <a:t>tspan</a:t>
            </a:r>
            <a:r>
              <a:rPr lang="en-US" dirty="0"/>
              <a:t>&gt; element.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&lt;</a:t>
            </a:r>
            <a:r>
              <a:rPr lang="en-US" dirty="0" err="1"/>
              <a:t>tspan</a:t>
            </a:r>
            <a:r>
              <a:rPr lang="en-US" dirty="0"/>
              <a:t>&gt; element can contain different formatting and position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76674"/>
            <a:ext cx="744823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SVG &lt;text&gt;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2038"/>
            <a:ext cx="7200900" cy="2440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3559492"/>
            <a:ext cx="7447685" cy="32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&lt;text&gt;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19450"/>
            <a:ext cx="830286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89" y="1690688"/>
            <a:ext cx="3693041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9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Stroke </a:t>
            </a:r>
            <a:r>
              <a:rPr lang="en-US" b="1" dirty="0" smtClean="0">
                <a:solidFill>
                  <a:srgbClr val="002060"/>
                </a:solidFill>
              </a:rPr>
              <a:t>Properties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SVG offers a wide range of stroke properties. In this chapter we will look at the following: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stroke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stroke-width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stroke-</a:t>
            </a:r>
            <a:r>
              <a:rPr lang="en-US" sz="2800" dirty="0" err="1"/>
              <a:t>linecap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stroke-</a:t>
            </a:r>
            <a:r>
              <a:rPr lang="en-US" sz="2800" dirty="0" err="1"/>
              <a:t>dasharray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All the stroke properties can be applied to any kind of lines, text and outlines of elements like a circle.</a:t>
            </a:r>
          </a:p>
        </p:txBody>
      </p:sp>
    </p:spTree>
    <p:extLst>
      <p:ext uri="{BB962C8B-B14F-4D97-AF65-F5344CB8AC3E}">
        <p14:creationId xmlns:p14="http://schemas.microsoft.com/office/powerpoint/2010/main" val="16187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SVG in HTML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SVG image begins with an &lt;</a:t>
            </a:r>
            <a:r>
              <a:rPr lang="en-US" sz="2400" dirty="0" err="1"/>
              <a:t>svg</a:t>
            </a:r>
            <a:r>
              <a:rPr lang="en-US" sz="2400" dirty="0"/>
              <a:t>&gt; element</a:t>
            </a:r>
          </a:p>
          <a:p>
            <a:r>
              <a:rPr lang="en-US" sz="2400" dirty="0"/>
              <a:t>The width and height attributes of the &lt;</a:t>
            </a:r>
            <a:r>
              <a:rPr lang="en-US" sz="2400" dirty="0" err="1"/>
              <a:t>svg</a:t>
            </a:r>
            <a:r>
              <a:rPr lang="en-US" sz="2400" dirty="0"/>
              <a:t>&gt; element define the width and height of the SVG image</a:t>
            </a:r>
          </a:p>
          <a:p>
            <a:r>
              <a:rPr lang="en-US" sz="2400" dirty="0"/>
              <a:t>The &lt;circle&gt; element is used to draw a circle</a:t>
            </a:r>
          </a:p>
          <a:p>
            <a:r>
              <a:rPr lang="en-US" sz="2400" dirty="0"/>
              <a:t>The cx and cy attributes define the x and y coordinates of the center of the circle. If cx and cy are not set, the circle's center is set to (0, 0)</a:t>
            </a:r>
          </a:p>
          <a:p>
            <a:r>
              <a:rPr lang="en-US" sz="2400" dirty="0"/>
              <a:t>The r attribute defines the radius of the circle</a:t>
            </a:r>
          </a:p>
          <a:p>
            <a:r>
              <a:rPr lang="en-US" sz="2400" dirty="0"/>
              <a:t>The stroke and stroke-width attributes control how the outline of a shape appears. We set the outline of the circle to a 4px green "border"</a:t>
            </a:r>
          </a:p>
          <a:p>
            <a:r>
              <a:rPr lang="en-US" sz="2400" dirty="0"/>
              <a:t>The fill attribute refers to the color inside the circle. We set the fill color to yellow</a:t>
            </a:r>
          </a:p>
          <a:p>
            <a:r>
              <a:rPr lang="en-US" sz="2400" dirty="0"/>
              <a:t>The closing &lt;/</a:t>
            </a:r>
            <a:r>
              <a:rPr lang="en-US" sz="2400" dirty="0" err="1"/>
              <a:t>svg</a:t>
            </a:r>
            <a:r>
              <a:rPr lang="en-US" sz="2400" dirty="0"/>
              <a:t>&gt; tag closes the SVG </a:t>
            </a:r>
            <a:r>
              <a:rPr lang="en-US" sz="2400" dirty="0" smtClean="0"/>
              <a:t>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 Stroke </a:t>
            </a:r>
            <a:r>
              <a:rPr lang="en-US" b="1" dirty="0" smtClean="0">
                <a:solidFill>
                  <a:srgbClr val="002060"/>
                </a:solidFill>
              </a:rPr>
              <a:t>Properties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6694098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15" y="1585912"/>
            <a:ext cx="6188585" cy="18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stroke-width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2605086"/>
            <a:ext cx="7386205" cy="4062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65" y="1621860"/>
            <a:ext cx="4961126" cy="15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stroke-</a:t>
            </a:r>
            <a:r>
              <a:rPr lang="en-US" b="1" dirty="0" err="1">
                <a:solidFill>
                  <a:srgbClr val="002060"/>
                </a:solidFill>
              </a:rPr>
              <a:t>linecap</a:t>
            </a:r>
            <a:r>
              <a:rPr lang="en-US" b="1" dirty="0">
                <a:solidFill>
                  <a:srgbClr val="002060"/>
                </a:solidFill>
              </a:rPr>
              <a:t>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793020"/>
            <a:ext cx="7877176" cy="3792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1831410"/>
            <a:ext cx="5521008" cy="16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stroke-</a:t>
            </a:r>
            <a:r>
              <a:rPr lang="en-US" b="1" dirty="0" err="1">
                <a:solidFill>
                  <a:srgbClr val="002060"/>
                </a:solidFill>
              </a:rPr>
              <a:t>dasharray</a:t>
            </a:r>
            <a:r>
              <a:rPr lang="en-US" b="1" dirty="0">
                <a:solidFill>
                  <a:srgbClr val="002060"/>
                </a:solidFill>
              </a:rPr>
              <a:t>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969189"/>
            <a:ext cx="8763176" cy="3641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1804987"/>
            <a:ext cx="497992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SVG has some predefined shape elements that can be used by developers: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Rectangle &lt;</a:t>
            </a:r>
            <a:r>
              <a:rPr lang="en-US" sz="2800" dirty="0" err="1"/>
              <a:t>rect</a:t>
            </a:r>
            <a:r>
              <a:rPr lang="en-US" sz="2800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Circle &lt;circle&gt;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Ellipse &lt;ellipse&gt;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Line &lt;line&gt;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Polyline &lt;polyline&gt;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Polygon &lt;polygon&gt;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Path &lt;path&gt;</a:t>
            </a:r>
          </a:p>
        </p:txBody>
      </p:sp>
    </p:spTree>
    <p:extLst>
      <p:ext uri="{BB962C8B-B14F-4D97-AF65-F5344CB8AC3E}">
        <p14:creationId xmlns:p14="http://schemas.microsoft.com/office/powerpoint/2010/main" val="37563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r>
              <a:rPr lang="en-US" dirty="0"/>
              <a:t>SVG Rectangle - &lt;</a:t>
            </a:r>
            <a:r>
              <a:rPr lang="en-US" dirty="0" err="1"/>
              <a:t>rect</a:t>
            </a:r>
            <a:r>
              <a:rPr lang="en-US" dirty="0" smtClean="0"/>
              <a:t>&gt;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&gt; element is used to create a rectangle and variations of a rectangle shape: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3" y="2925967"/>
            <a:ext cx="30765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5" y="4493050"/>
            <a:ext cx="11089262" cy="13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8" y="1469460"/>
            <a:ext cx="11543490" cy="141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8" y="3385201"/>
            <a:ext cx="11837307" cy="25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111142"/>
            <a:ext cx="8632157" cy="1941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8" y="4042107"/>
            <a:ext cx="11742725" cy="2615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367" y="353227"/>
            <a:ext cx="2633663" cy="26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5944"/>
            <a:ext cx="8237621" cy="233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74806"/>
            <a:ext cx="11319262" cy="120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534" y="474347"/>
            <a:ext cx="2846878" cy="28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smtClean="0">
                <a:solidFill>
                  <a:srgbClr val="002060"/>
                </a:solidFill>
              </a:rPr>
              <a:t>Shapes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544" y="488635"/>
            <a:ext cx="2665245" cy="2665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3" y="3263315"/>
            <a:ext cx="8365958" cy="183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9" y="5372351"/>
            <a:ext cx="8885179" cy="1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609</Words>
  <Application>Microsoft Office PowerPoint</Application>
  <PresentationFormat>Widescreen</PresentationFormat>
  <Paragraphs>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Verdana</vt:lpstr>
      <vt:lpstr>Office Theme</vt:lpstr>
      <vt:lpstr>2D Graphics Introduction</vt:lpstr>
      <vt:lpstr>SVG in HTML</vt:lpstr>
      <vt:lpstr>SVG in HTML</vt:lpstr>
      <vt:lpstr>SVG Shapes </vt:lpstr>
      <vt:lpstr>SVG Shapes </vt:lpstr>
      <vt:lpstr>SVG Shapes </vt:lpstr>
      <vt:lpstr>SVG Shapes </vt:lpstr>
      <vt:lpstr>SVG Shapes </vt:lpstr>
      <vt:lpstr>SVG Shapes </vt:lpstr>
      <vt:lpstr>SVG Shapes </vt:lpstr>
      <vt:lpstr>SVG Shapes </vt:lpstr>
      <vt:lpstr>SVG Ellipse - &lt;ellipse&gt; </vt:lpstr>
      <vt:lpstr>SVG Ellipse - &lt;ellipse&gt; </vt:lpstr>
      <vt:lpstr>SVG Ellipse - &lt;ellipse&gt; </vt:lpstr>
      <vt:lpstr>SVG Line - &lt;line&gt;</vt:lpstr>
      <vt:lpstr>SVG &lt;polygon&gt;</vt:lpstr>
      <vt:lpstr>SVG &lt;polygon&gt;</vt:lpstr>
      <vt:lpstr>SVG &lt;polygon&gt;</vt:lpstr>
      <vt:lpstr>SVG &lt;polygon&gt;</vt:lpstr>
      <vt:lpstr>SVG &lt;polygon&gt;</vt:lpstr>
      <vt:lpstr>SVG Polyline - &lt;polyline&gt; </vt:lpstr>
      <vt:lpstr>SVG Polyline - &lt;polyline&gt; </vt:lpstr>
      <vt:lpstr>SVG &lt;text&gt;</vt:lpstr>
      <vt:lpstr>SVG &lt;text&gt;</vt:lpstr>
      <vt:lpstr>SVG &lt;text&gt;</vt:lpstr>
      <vt:lpstr>SVG &lt;text&gt; </vt:lpstr>
      <vt:lpstr>SVG &lt;text&gt;</vt:lpstr>
      <vt:lpstr>SVG &lt;text&gt;</vt:lpstr>
      <vt:lpstr>SVG Stroke Properties</vt:lpstr>
      <vt:lpstr>SVG Stroke Properties</vt:lpstr>
      <vt:lpstr>SVG stroke-width Property</vt:lpstr>
      <vt:lpstr>SVG stroke-linecap Property</vt:lpstr>
      <vt:lpstr>SVG stroke-dasharray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</dc:creator>
  <cp:lastModifiedBy>financial</cp:lastModifiedBy>
  <cp:revision>53</cp:revision>
  <dcterms:created xsi:type="dcterms:W3CDTF">2021-03-29T17:51:36Z</dcterms:created>
  <dcterms:modified xsi:type="dcterms:W3CDTF">2021-04-06T06:10:05Z</dcterms:modified>
</cp:coreProperties>
</file>