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1" r:id="rId3"/>
    <p:sldId id="282" r:id="rId4"/>
    <p:sldId id="283" r:id="rId5"/>
    <p:sldId id="284" r:id="rId6"/>
    <p:sldId id="278" r:id="rId7"/>
    <p:sldId id="279" r:id="rId8"/>
    <p:sldId id="270" r:id="rId9"/>
    <p:sldId id="285" r:id="rId10"/>
    <p:sldId id="272" r:id="rId11"/>
    <p:sldId id="273" r:id="rId12"/>
    <p:sldId id="274" r:id="rId13"/>
    <p:sldId id="275" r:id="rId14"/>
    <p:sldId id="267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60" r:id="rId29"/>
    <p:sldId id="261" r:id="rId30"/>
    <p:sldId id="259" r:id="rId31"/>
    <p:sldId id="263" r:id="rId32"/>
    <p:sldId id="264" r:id="rId33"/>
    <p:sldId id="265" r:id="rId34"/>
    <p:sldId id="266" r:id="rId35"/>
    <p:sldId id="276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48" autoAdjust="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C66E3-4F20-47AF-864E-6AE5422FBCE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C447-730B-4CC5-B27D-5ADD31EB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ຮູບແບບວັດຖຸເອກະສານ (DOM) ເປັນຕົວແທນຂອງເອກະສານເວັບເປັນວັດຖຸເຊື່ອມຕໍ່ທີ່ເຈົ້າສາມາດulateູນໃຊ້ກັບ JavaScript. ເອກະສານ SVG ຢູ່ໃນຕົວທ່ອງເວັບເວັບສະ ໜັບ ສະ ໜູນ ວິທີການ DOM ຫຼັກທີ່ໄດ້ກໍານົດໄວ້ສໍາລັບທຸກອົງປະກອບ XML ແລະ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5E4FC447-730B-4CC5-B27D-5ADD31EB39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doctranslator.com/en/?utm_source=onlinedoctranslator&amp;utm_medium=pptx&amp;utm_campaign=attribution" TargetMode="External"/><Relationship Id="rId2" Type="http://schemas.openxmlformats.org/officeDocument/2006/relationships/hyperlink" Target="mailto:l.chidtavong@nuol.edu.l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CanvasRenderingContext2D#path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37"/>
            <a:ext cx="9144000" cy="2387600"/>
          </a:xfrm>
        </p:spPr>
        <p:txBody>
          <a:bodyPr/>
          <a:lstStyle/>
          <a:p>
            <a:pPr algn="l" rtl="0"/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ການແນະນຳກຣາຟິກ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2D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611" y="3602038"/>
            <a:ext cx="9673389" cy="2872504"/>
          </a:xfrm>
        </p:spPr>
        <p:txBody>
          <a:bodyPr/>
          <a:lstStyle/>
          <a:p>
            <a:pPr algn="l" rtl="0"/>
            <a:r>
              <a:rPr lang="lo-LA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ປອ: ລັດສະໝີ </a:t>
            </a:r>
            <a:r>
              <a:rPr lang="en-US" dirty="0" err="1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ຈິດຕະວົງ</a:t>
            </a:r>
            <a:endParaRPr lang="en-US" dirty="0">
              <a:solidFill>
                <a:srgbClr val="00B05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r>
              <a:rPr lang="en-US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ເບີມືຖື 77712077</a:t>
            </a:r>
          </a:p>
          <a:p>
            <a:pPr algn="l" rtl="0"/>
            <a:r>
              <a:rPr lang="en-US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ອີເມລ: </a:t>
            </a:r>
            <a:r>
              <a:rPr lang="en-US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2"/>
              </a:rPr>
              <a:t>l.chidtavong@nuol.edu.la</a:t>
            </a:r>
            <a:endParaRPr lang="en-US" dirty="0">
              <a:solidFill>
                <a:srgbClr val="00B05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endParaRPr lang="en-US" dirty="0">
              <a:solidFill>
                <a:srgbClr val="00B05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r>
              <a:rPr lang="en-US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Link: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https://www.w3schools.com/graphics/svg_rect.asp</a:t>
            </a: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3930591" cy="246221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Translated from English to Lao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3" tooltip="Doc Translator - www.onlinedoctranslator.com"/>
              </a:rPr>
              <a:t>www.onlinedoctranslator.com</a:t>
            </a:r>
            <a:endParaRPr lang="en-US" sz="1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175"/>
            <a:ext cx="10039066" cy="3405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33" y="4132995"/>
            <a:ext cx="2224657" cy="22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1637732"/>
            <a:ext cx="11114773" cy="1296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25" y="3372844"/>
            <a:ext cx="4105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8" y="1605745"/>
            <a:ext cx="10652075" cy="199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26" y="3603009"/>
            <a:ext cx="3863718" cy="2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SVG Graphics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3" y="1619392"/>
            <a:ext cx="10544385" cy="1819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93" y="3439235"/>
            <a:ext cx="2583893" cy="3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8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325563"/>
          </a:xfrm>
        </p:spPr>
        <p:txBody>
          <a:bodyPr/>
          <a:lstStyle/>
          <a:p>
            <a:pPr algn="ctr" rtl="0"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720"/>
            <a:ext cx="10515600" cy="5025557"/>
          </a:xfrm>
        </p:spPr>
        <p:txBody>
          <a:bodyPr>
            <a:normAutofit/>
          </a:bodyPr>
          <a:lstStyle/>
          <a:p>
            <a:pPr lvl="1" algn="l" rtl="0">
              <a:lnSpc>
                <a:spcPct val="10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HTML &lt;canvas&gt;Element ອົງປະກອບແມ່ນໃຊ້ເພື່ອແຕ້ມຮູບກຣາຟິກ, </a:t>
            </a:r>
            <a:r>
              <a:rPr lang="en-US" sz="2600" dirty="0"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on the fly, via JavaScript.</a:t>
            </a:r>
          </a:p>
          <a:p>
            <a:pPr lvl="1" algn="l" rtl="0">
              <a:lnSpc>
                <a:spcPct val="10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&lt;canvas&gt; ເປັນພຽງພາຊະນະບັນຈຸຮູບພາບ. ເຈົ້າຕ້ອງໃຊ້ JavaScript ເພື່ອແຕ້ມຮູບກຣາຟິກຕົວຈິງ.</a:t>
            </a:r>
          </a:p>
          <a:p>
            <a:pPr lvl="1" algn="l" rtl="0">
              <a:lnSpc>
                <a:spcPct val="10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ມີຫຼາຍວິທີການແຕ້ມເສັ້ນທາງ, ກ່ອງ, ວົງມົນ, ຂໍ້ຄວາມ, ແລະເພີ່ມຮູບພາບ.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53" y="4275020"/>
            <a:ext cx="10467193" cy="24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2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683"/>
            <a:ext cx="10515600" cy="5327335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</a:t>
            </a:r>
            <a:r>
              <a:rPr lang="en-US" sz="26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ສາມາດແຕ້ມຕົວໜັງສືໄດ</a:t>
            </a: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</a:t>
            </a:r>
            <a:r>
              <a:rPr lang="en-US" sz="26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ສາມາດແຕ້ມຕົວໜັງສືທີ່ມີສີສັນໄດ</a:t>
            </a: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້, ມີຫຼືບໍ່ມີພາບເຄື່ອນໄຫວ.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ສາມາດແຕ້ມຮູບກຣາຟິກໄດ້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ມີຄຸນສົມບັດທີ່ດີເລີດສຳລັບການນຳສະເໜີຂໍ້ມູນເປັນຮູບພາບດ້ວຍພາບຂອງເສັ້ນສະແດງແລະແຜນວາດ.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ສາມາດເປັນພາບເຄື່ອນໄຫວໄດ້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ວັດຖຸຜ້າໃບສາມາດເຄື່ອນຍ້າຍໄດ້. ທຸກສິ່ງທຸກຢ່າງແມ່ນເປັນໄປໄດ້: ຈາກການຕີບານແບບງ່າຍ to ໄປສູ່ການເຄື່ອນໄຫວທີ່ຊັບຊ້ອນ.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ສາມາດໂຕ້ຕອບໄດ້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ສາມາດຕອບສະ ໜອງ ກັບເຫດການ JavaScript.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ຜ້າໃບສາມາດຕອບສະ ໜອງ ຕໍ່ການກະ ທຳ ໃດ user ຂອງຜູ້ໃຊ້ (ການກົດປຸ່ມ, ການຄລິກເມົ້າ, ການຄລິກປຸ່ມ, ການເຄື່ອນທີ່ຂອງນິ້ວມື).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 HTML ສາມາດໃຊ້ໃນເກມ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ວິທີການຂອງ Canvas ສຳ ລັບພາບເຄື່ອນໄຫວ, ສະ ເໜີ ຄວາມເປັນໄປໄດ້ຫຼາຍຢ່າງ ສຳ ລັບແອັບພລິເຄຊັນເກມ HTML.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334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40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ພິກັດ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5"/>
            <a:ext cx="10515600" cy="48964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Coordinates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HTML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ແມ່ນເປັນຕາໜ່າງສອງມິຕິ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ມຸມຊ້າຍເທິງຂອງຜ້າໃບມີຈຸດພິກັດ (0,0)</a:t>
            </a: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5" y="2934930"/>
            <a:ext cx="3893574" cy="38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ກຣາຟິກ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58"/>
            <a:ext cx="10515600" cy="479322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ເພື່ອແຕ້ມເສັ້ນຊື່ຢູ່ເທິງຜ້າໃບ, ໃຊ້ວິທີຕໍ່ໄປນີ້: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moveTo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ກໍານົດຈຸດເລີ່ມຕົ້ນຂອງເສັ້ນ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lineTo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ກໍານົດຈຸດຈົບຂອງເສັ້ນ</a:t>
            </a:r>
          </a:p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ເພື່ອແຕ້ມເສັ້ນຕົວຈິງ, ເຈົ້າຕ້ອງໃຊ້ ໜຶ່ງ ໃນວິທີການ“ ink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ນໍ້າມຶກ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)”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ຄືກັບເສັ້ນ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stroke().</a:t>
            </a: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72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Graphics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3" y="1631696"/>
            <a:ext cx="11688879" cy="47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2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Graphics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58"/>
            <a:ext cx="10515600" cy="479322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 a Circle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ແຕ້ມຮູບວົງມົນ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ເພື່ອແຕ້ມຮູບວົງມົນຢູ່ເທິງ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canvas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), ໃຊ້ວິທີດັ່ງຕໍ່ໄປນີ້: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beginPath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 - ເລີ່ມຕົ້ນເສັ້ນທາງ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Arc(x, y, r,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startangle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endangle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ສ້າງເສັ້ນໂຄ້ງ/ໂຄ້ງ. ເພື່ອສ້າງວົງມົນທີ່ມີ arc (): ຕັ້ງມຸມເລີ່ມຕົ້ນເປັນ 0 ແລະມຸມທ້າຍເປັນ 2*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Math.PI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 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ຕົວກໍານົດການ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x ແລະ y ກໍານົດຈຸດປະສານງານ x- ແລະ y ຂອງສູນກາງຂອງວົງມົນ. ພາລາມິເຕີ r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ກໍານົດລັດສະ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ີຂອງວົງມົນ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8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ປະເພດຂອງຮູບພາບດິຈິຕອນ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267"/>
          </a:xfrm>
        </p:spPr>
        <p:txBody>
          <a:bodyPr>
            <a:normAutofit/>
          </a:bodyPr>
          <a:lstStyle/>
          <a:p>
            <a:pPr lvl="1" algn="l" rtl="0"/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ແບບ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Raster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ຫຼືແບບບິດມັດແມັບ 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(Bitmap Bitmap)</a:t>
            </a:r>
          </a:p>
          <a:p>
            <a:pPr lvl="1" algn="l" rtl="0"/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ແບບ 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Vector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(Vector Image)</a:t>
            </a:r>
            <a:endParaRPr lang="lo-LA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0092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1" y="1643216"/>
            <a:ext cx="11186282" cy="42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7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58"/>
            <a:ext cx="10515600" cy="4793224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ການແຕ້ມຂໍ້ຄວາມໃສ່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</a:t>
            </a:r>
          </a:p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ແຕ້ມຂໍ້ຄວາມໃສ່ຜ້າໃບ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ຊັບສິນ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(property)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ແລະວິທີການທີ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່ ສຳ ຄັນທີ່ສຸດຄື: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font - ກຳ ນົດຄຸນສົມບັດຕົວອັກສອນ ສຳ ລັບຂໍ້ຄວາມ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fillText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text, 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ແຕ້ມຂໍ້ຄວາມ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“filled"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ຂໍ້ຄວາມໃສ່ເທິງຜ້າໃບ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strokeText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(text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ແຕ້ມຂໍ້ຄວາມໃສ່ເທິງຜ້າໃບ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ບໍ່ມີການຕື່ມໃສ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່)</a:t>
            </a:r>
            <a:b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248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14" y="1366227"/>
            <a:ext cx="7155273" cy="53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6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22" y="1469468"/>
            <a:ext cx="7744748" cy="52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3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3712"/>
            <a:ext cx="7519819" cy="5167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3328" y="1513712"/>
            <a:ext cx="3765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</a:rPr>
              <a:t>ເພີ່ມສີໃສ່ຂໍ້ຄວາມກາງ</a:t>
            </a:r>
            <a:endParaRPr lang="en-US" sz="2400" i="0" dirty="0">
              <a:solidFill>
                <a:srgbClr val="00206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6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90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/>
              <a:t>ຜ້າໃບ - ຮູບພາບ: ເຖິງ ແຕ້ມຮູບໃສ່ຜ້າໃບ, ໃຊ້ວິທີຕໍ່ໄປນີ້: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/>
              <a:t>ແຕ້ມຮູບ</a:t>
            </a:r>
            <a:r>
              <a:rPr lang="en-US" dirty="0"/>
              <a:t>(</a:t>
            </a:r>
            <a:r>
              <a:rPr lang="en-US" i="1" dirty="0" err="1"/>
              <a:t>ຮູບ, x, y</a:t>
            </a:r>
            <a:r>
              <a:rPr lang="en-US" dirty="0"/>
              <a:t>)</a:t>
            </a:r>
          </a:p>
          <a:p>
            <a:pPr algn="l" rtl="0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2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90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4" y="1966298"/>
            <a:ext cx="2679709" cy="375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56" y="2751497"/>
            <a:ext cx="7382182" cy="29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ການແຕ້ມຮູບຮ່າງດ້ວຍຜ້າໃບ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066499"/>
          </a:xfrm>
        </p:spPr>
        <p:txBody>
          <a:bodyPr>
            <a:normAutofit fontScale="85000" lnSpcReduction="10000"/>
          </a:bodyPr>
          <a:lstStyle/>
          <a:p>
            <a:pPr algn="l" rtl="0">
              <a:lnSpc>
                <a:spcPct val="12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&lt;canvas&gt; ພຽງແຕ່ຮອງຮັບສອງຮູບຮ່າງເດີມ: ຮູບສີ່ແຈສາກແລະເສັ້ນທາງ (ລາຍການຈຸດທີ່ເຊື່ອມຕໍ່ດ້ວຍແຖວ).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ຮູບຮ່າງອື່ນ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ໆ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ທັງ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ໝົດ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ຕ້ອງຖືກສ້າງຂຶ້ນໂດຍການລວມເອົາ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ໜຶ່ງ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ຫຼືຫຼາຍເສັ້ນທາງ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(paths).</a:t>
            </a:r>
            <a:endParaRPr lang="en-US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20000"/>
              </a:lnSpc>
            </a:pP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ແຕ້ມຮູບສີ່ແຈສາກ</a:t>
            </a:r>
          </a:p>
          <a:p>
            <a:pPr lvl="1" algn="l" rtl="0">
              <a:lnSpc>
                <a:spcPct val="12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ມີສາມໜ້າທີ່ທີ່ແຕ້ມຮູບສີ່ແຈສາກເທິງຜ້າໃບ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(canvas):</a:t>
            </a:r>
          </a:p>
          <a:p>
            <a:pPr lvl="1" algn="l" rtl="0">
              <a:lnSpc>
                <a:spcPct val="12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fillRect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(x, y, width, height)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 ຮູບສີ່ແຈສາກທີ່ເຕັມໄປ.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strokRect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(x, y, width, height)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 ໂຄງຮ່າງເປັນຮູບສີ່ແຈສາກ.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clearRect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(x, y, width, height)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ລຶບລ້າງ ພື້ນທີ່ມຸມສາກທີ່ກໍານົດໄວ້,  ການເຮັດ ມັນໂປ່ງໃສຢ່າງເຕັມທີ່.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ແຕ່ລະ ໜ້າ ທີ່ສາມອັນນີ້ໃຊ້ເວລາຕົວກໍານົດການດຽວກັນ. x ແລະ y ລະບຸຕໍາ ແໜ່ງ ຢູ່ເທິງຜ້າໃບ (ທຽບກັບຕົ້ນກໍາເນີດ) ຂອງມຸມຊ້າຍເທິງຂອງຮູບສີ່ແຈສາກ. ຄວາມກວ້າງແລະຄວາມສູງໃຫ້ຂະ ໜາດ ຂອງຮູບສີ່ແຈສາກ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endParaRPr lang="en-US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652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33" y="0"/>
            <a:ext cx="8734567" cy="6871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896" y="1778227"/>
            <a:ext cx="28933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Aft>
                <a:spcPts val="800"/>
              </a:spcAft>
            </a:pPr>
            <a:r>
              <a:rPr lang="en-US" sz="24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ສະຄຣິບລວມມີຟັງຊັນທີ່ເອີ້ນວ່າ</a:t>
            </a:r>
            <a:r>
              <a:rPr lang="en-US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draw(), ເຊິ່ງຈະຖືກປະຕິບັດເມື່ອ ໜ້າ ເວັບໂຫຼດແລ້ວ; ອັນນີ້ແມ່ນເຮັດໄດ້ໂດຍການຟັງເຫດການໂຫຼດຢູ່ໃນເອກະສານ</a:t>
            </a:r>
          </a:p>
        </p:txBody>
      </p:sp>
    </p:spTree>
    <p:extLst>
      <p:ext uri="{BB962C8B-B14F-4D97-AF65-F5344CB8AC3E}">
        <p14:creationId xmlns:p14="http://schemas.microsoft.com/office/powerpoint/2010/main" val="48999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6" y="0"/>
            <a:ext cx="776105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184" y="1474464"/>
            <a:ext cx="2239869" cy="39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ຮູບພາບແບບບິດແມັບ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(Bitmap Image)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359"/>
            <a:ext cx="10515600" cy="46982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ເປັນພາບທີ່ປະກອບຂື້ນຈາກຈຸດ (ເມັດ) ນ້ອຍໆ ທີ່ເອີ້ນວ່າຟິກເຊວຈຳນວນຫຼາຍທີ່ຮຽນຕໍ່ກັນຈົນເປັນໜຶ່ງພາບ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ພາບແບບບິດແມັບນີ້ຈະມີຈຳນວນຈຸດຂະໜາດນ້ອຍໆ ຈຳນວນຫຼາຍ, ດັ່ງນັ້ນຕາຂອງມະນຸດບໍ່ສາມາດທີ່ຈະແນມເຫັນ ແລະຈຳແນກລາຍລະອຽດສ່ວນຍ່ອຍນ້ອຍໆນັ້ນໄດ້.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5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ແຕ່ເມື່ອລອງຂະຫຍາຍພາບເບິ່ງຈະເຫັນເປັນຮູບຕາຕະລາງ ຍິ່ງຂະຫຍາຍໃຫ່ຍເທົ່າໃດ ຕາຕະລາງສີ່ຫຼ່ຽມກໍ່ຍິ່ງມີຂະໜາດໃຫ່ຍຂື້ນ ຈົນເຮັດໃຫ້ແນມເຫັນຈຸດຂອງພາບ ຫຼືຟິກເຊວ ຈຶງມີຜົນເຮັດໃຫ້ລາຍລະອຽດຂອງພາບມີຄວາມບໍ່ຊັດເຈນຫຼາຍຂື້ນ.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3517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ການແຕ້ມຮູບຮ່າງດ້ວຍຜ້າໃບ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54" y="1901943"/>
            <a:ext cx="7494993" cy="381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442" y="52957"/>
            <a:ext cx="2881503" cy="271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31948" y="2600184"/>
            <a:ext cx="33709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0000"/>
              </a:lnSpc>
            </a:pPr>
            <a:r>
              <a:rPr lang="en-US" sz="22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fillRect</a:t>
            </a:r>
            <a:r>
              <a:rPr lang="en-US" sz="2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 ຟັງຊັນແຕ້ມສີ່ຫຼ່ຽມສີ ດຳ ຂະ ໜາດ ໃຫຍ່ 100 ພິກເຊວຢູ່ແຕ່ລະດ້ານ. </a:t>
            </a:r>
            <a:endParaRPr lang="lo-LA" sz="22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r>
              <a:rPr lang="en-US" sz="22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clearRect</a:t>
            </a:r>
            <a:r>
              <a:rPr lang="en-US" sz="2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 ຟັງຊັນຈາກນັ້ນລົບສີ່ຫຼ່ຽມ 60x60 ພິກເຊວຈາກສູນກາງ, </a:t>
            </a:r>
            <a:endParaRPr lang="lo-LA" sz="22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r>
              <a:rPr lang="en-US" sz="2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ແລະຈາກນັ້ນ strokeRect () ຖືກເອີ້ນເພື່ອສ້າງໂຄງຮ່າງສີ່ແຈສາກ 50x50 ພິກເຊວພາຍໃນສີ່ຫຼ່ຽມທີ່ຖືກເກັບກູ້.</a:t>
            </a:r>
          </a:p>
        </p:txBody>
      </p:sp>
    </p:spTree>
    <p:extLst>
      <p:ext uri="{BB962C8B-B14F-4D97-AF65-F5344CB8AC3E}">
        <p14:creationId xmlns:p14="http://schemas.microsoft.com/office/powerpoint/2010/main" val="2545141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ແຕ້ມເສັ້ນທາງ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ເສັ້ນທາງແມ່ນລາຍການຈຸດ, ເຊື່ອມຕໍ່ກັນໂດຍສ່ວນຂອງເສັ້ນທີ່ສາມາດມີຮູບຮ່າງແຕກຕ່າງກັນ, ໂຄ້ງຫຼືບໍ່ໄດ້, ມີຄວາມກວ້າງແຕກຕ່າງກັນແລະມີສີແຕກຕ່າງກັນ. ເສັ້ນທາງ, ຫຼືແມ້ແຕ່ເປັນ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ສາມາດປິດໄດ້. ເພື່ອສ້າງຮູບຮ່າງໂດຍໃຊ້ເສັ້ນທາງ, ພວກເຮົາໃຊ້ບາງຂັ້ນຕອນເພີ່ມເຕີມ: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971550" lvl="1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ທຳອິດ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ເຈົ້າສ້າງເສັ້ນທາງ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(path).</a:t>
            </a:r>
          </a:p>
          <a:p>
            <a:pPr marL="971550" lvl="1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ຫຼັງຈາກນັ້ນ, ທ່ານໃຊ້ </a:t>
            </a:r>
            <a:r>
              <a:rPr lang="en-US" u="sng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2"/>
              </a:rPr>
              <a:t>ຄໍາສັ່ງແຕ້ມ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ເພື່ອເຂົ້າໄປໃນເສັ້ນທາງ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(path).</a:t>
            </a:r>
          </a:p>
          <a:p>
            <a:pPr marL="971550" lvl="1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ເມື່ອເສັ້ນທາງ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ໄດ້ຖືກສ້າງຂຶ້ນມາແລ້ວ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ເຈົ້າສາມາດຕີເສັ້ນ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(stroke)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ຫຼືຕື່ມເສັ້ນທາງ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ເພື່ອໃຫ້ມັນກັບຄືນມາໄດ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້.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0948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ແຕ້ມເສັ້ນທາງ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(Drawing paths)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beginPath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ສ້າງເສັ້ນທາງໃຫມ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່. ເມື່ອສ້າງແລ້ວ, ຄຳສັ່ງແຕ້ມໃນອະນາຄົດຈະຖືກມຸ້ງໄປສູ່ເສັ້ນທາງແລະໃຊ້ເພື່ອສ້າງທາງຂຶ້ນ.</a:t>
            </a:r>
          </a:p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closePath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ເພີ່ມເສັ້ນຊື່ໄປຫາເສັ້ນທາງ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ໄປຫາຈຸດເລີ່ມຕົ້ນຂອງເສັ້ນທາງຍ່ອຍປັດຈຸບັນ.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stroke()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ແຕ້ມຮູບຮ່າງໂດຍການລາກໂຄງຮ່າງຂອງມັນ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ແຕ້ມຮູບຮ່າງທີ່ແຂງແກ່ນໂດຍການຕື່ມພື້ນທີ່ເນື້ອໃນຂອງເສັ້ນທາງ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marL="514350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ຂັ້ນຕອນທໍາອິດເພື່ອສ້າງເສັ້ນທາງແມ່ນການໂທຫາ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beginPath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(). ພາຍໃນ, ເສັ້ນທາງຖືກເກັບໄວ້ເປັນລາຍການຂອງເສັ້ນທາງຍ່ອຍ (ເສັ້ນ, ເສັ້ນໂຄ້ງ,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ແລະອື່ນ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ເຊິ່ງປະກອບເປັນຮູບຮ່າງ. </a:t>
            </a:r>
          </a:p>
        </p:txBody>
      </p:sp>
    </p:spTree>
    <p:extLst>
      <p:ext uri="{BB962C8B-B14F-4D97-AF65-F5344CB8AC3E}">
        <p14:creationId xmlns:p14="http://schemas.microsoft.com/office/powerpoint/2010/main" val="23270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ແຕ້ມເສັ້ນທາງ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(Drawing paths)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>
            <a:normAutofit/>
          </a:bodyPr>
          <a:lstStyle/>
          <a:p>
            <a:pPr marL="514350" indent="-514350" algn="l" rtl="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ຂັ້ນຕອນທີສອງແມ່ນການໂທຫາວິທີການທີ່ລະບຸຕົວຈິງເສັ້ນທາງທີ່ຈະແຕ້ມ.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514350" indent="-514350" algn="l" rtl="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ຂັ້ນຕອນທີສາມ, ແລະເປັນທາງເລືອກ,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ແມ່ນການໂທຫາ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closePath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(). ວິທີການນີ້ພະຍາຍາມປິດຮູບຮ່າງໂດຍການແຕ້ມເສັ້ນຊື່ຈາກຈຸດປະຈຸບັນຫາຈຸດເລີ່ມຕົ້ນ. ຖ້າຮູບຮ່າງຖືກປິດໄປແລ້ວຫຼືມີພຽງຈຸດດຽວຢູ່ໃນລາຍການ, ຟັງຊັນນີ້ບໍ່ເຮັດຫຍັງເລີຍ.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ຫມາຍ​ເຫດ​: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ເມື່ອເຈົ້າ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ເອີ້ນ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fill(),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ຮູບຮ່າງເປີດໃດ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ເເມ່ນ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ກໍຖືກປິດໂດຍອັດຕະໂນມັດ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ສະນັ້ນເຈົ້າບໍ່ຈໍາເປັນຕ້ອງເອີ້ນ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closePath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().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ອັນນີ້ບໍ່ແມ່ນກໍລະນີເມື່ອເຈົ້າເອີ້ນ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stroke()</a:t>
            </a:r>
          </a:p>
          <a:p>
            <a:pPr marL="514350" indent="-514350" algn="l" rtl="0">
              <a:lnSpc>
                <a:spcPct val="100000"/>
              </a:lnSpc>
              <a:buFont typeface="+mj-lt"/>
              <a:buAutoNum type="arabicPeriod" startAt="2"/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23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ແຕ້ມຮູບສາມຫຼ່ຽມເປັນ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" y="1567857"/>
            <a:ext cx="7304283" cy="445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74" y="133110"/>
            <a:ext cx="2819825" cy="32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0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ຄວາມແຕກຕ່າງລະຫວ່າງ SVG ແລະ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ເປັນພາສາອະທິບາຍກຣາຟິກ 2D ໃນ XML.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ແຕ້ມຮູບກຣາຟິກ 2D, ທັນທີ (ດ້ວຍ JavaScript).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ແມ່ນອີງໃສ່ XML,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ນັ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ນໝາ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ຍຄວາມວ່າທຸກ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ອົງປະກອບ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(element)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ແມ່ນມີຢູ່ພາຍໃນ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SVG DOM (Document Object Model). ເຈົ້າສາມາດຄັດຕິດຕົວຈັດການເຫດການ JavaScript ສໍາລັບອົງປະກອບ.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 SVG, ຮູບຮ່າງທີ່ຖືກແຕ້ມແຕ່ລະອັນຖືກຈື່ໄວ້ເປັນວັດຖຸ. ຖ້າຄຸນລັກສະນະຂອງວັດຖຸ SVG ຖືກປ່ຽນແປງ,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ໂປຣແກຣມທ່ອງເວັບ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(browser)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ສາມາດເຮັດໃຫ້ຮູບຊົງຄືນໄດ້ໂດຍອັດຕະໂນມັດ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ຖືກສະແດງຜົນເປັນພິກເຊວ. ຢູ່ໃນຜ້າໃບ, ເມື່ອແຕ້ມຮູບກຣາຟິກແລ້ວ,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ມັນຈະຖືກລືມໂດຍໂປຣແກຣມທ່ອງເວັບ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(browser).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ຖ້າຕຳແໜ່ງຂອງມັນຄວນຈະຖືກປ່ຽນ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ສາກທັງ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ໝົ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ຕ້ອງໄດ້ຮັບການແຕ້ມຄືນ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ລວມທັງວັດຖຸໃດໜຶ່ງທີ່ອາດຈະຖືກກຣາຟິກກວມເອົາ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753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ການປຽບທຽບ Canvas ແລະ SVG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5" y="1554206"/>
            <a:ext cx="11630949" cy="34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ຮູບພາບແບບເວັກເຕີ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(Vector Image)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359"/>
            <a:ext cx="10515600" cy="46982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ຮູບພາບແບບເວັກເຕີຈະມີຄຸນສົມບັດແຕກຕ່າງກັບແບບບິດແມັບຄື: ພາບປະເພດນີ້ບໍ່ວ່າຈະຂະຫຍາຍໃຫ່ຍເທົ່າໃດ ກໍ່ຍັງຄົງລາຍລະອຽດ ແລະຄວາມຄົມຊັດໄວ້ໄດ້ດັ່ງເດີມແບບບໍ່ມີບ່ອນຜິດພ້ຽນ.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ເນື່ອງຈາກວ່າພາບແບບເວັກເຕີນັ້ນປະກອບດ້ວຍເສັ້ນຊື່, ເສັ້ນໂຄ້ງ ແລະ ຮູບຊົງເລຂາຄະນິດຕ່າງໆ. ພາບທີ່ໄດ້ຈະສ້າງຂື້ນຈາກຄຳສັ່ງທີ່ບອກເຖິງລັກສະນະຂອງພາບໃນຮູບແບບທາງເລຂາຄະນິດດ້ວຍສົມຜົນທາງຄະນິດສາດ.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ດັ່ງນັ້ນ, ໂປຼແກຼມທີ່ຕ້ອງການເປີດຮູບພາບຈະຕ້ອງເອົາສົມຜົນຕ່າງໆທີ່ບັນທຶກເອົາໄວ້ ມາຄຳນວນ ແລະສ້າງຮູບຊົງຂອງພາບຂື້ນມາໃໝ່.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ຈຸດເດັ່ນຄື: ບໍ່ວ່າຈະຂະຫຍາຍພາບໃຫ້ໃຫ່ຍເທົ່າໃດ ຄອມພິວເຕີກໍ່ຈະຄຳນວນຄ່າຕ່າງໆ ໃຫ້ໃໝ່ທຸກຄັ້ງ ເຮັດໃຫ້ພາບທີ່ເກີດຂື້ນມາມີຄວາມຄົມຊັດ.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32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023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ຂະຫຍາຍຮູບພາບທັງສອງແບບ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48" y="1836174"/>
            <a:ext cx="769093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Graphics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4" y="1956266"/>
            <a:ext cx="10902821" cy="40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7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Graphics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88" y="1363540"/>
            <a:ext cx="9847223" cy="5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52"/>
            <a:ext cx="10515600" cy="4984613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ແມ່ນຫຍັງ?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ຫຍໍ້ມາຈາກ Scalable Vector Graphics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ຖືກໃຊ້ເພື່ອ ກຳ ນົດຮູບພາບ ສຳ ລັບເວັບ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ແມ່ນຄຳແນະນຳຂອງ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W3C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HTML &lt;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&gt; Element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ອົງປະກອບ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&lt;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&gt;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ອົງປະກອບແມ່ນພາຊະນະສຳລັບກາຟິກ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SVG.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ມີຫຼາຍວິທີການແຕ້ມເສັ້ນທາງ, ກ່ອງ, ວົງມົນ, ຂໍ້ຄວາມ, ແລະຮູບພາບກຣາຟິກ.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23" y="4585648"/>
            <a:ext cx="9454396" cy="22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ກຣາບຟິກ HTML 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52"/>
            <a:ext cx="10515600" cy="4984613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ຮູບຮ່າງ: SVG ມີບາງອົງປະກອບຮູບຮ່າງທີ່ໄດ້ ກຳ ນົດໄວ້ລ່ວງ ໜ້າ ເຊິ່ງຜູ້ພັດທະນາສາມາດໃຊ້ໄດ້: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ສີ່ຫຼ່ຽມ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rect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ວົງມົນ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&lt;circle&gt;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Ellipse &lt;ellipse&gt;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ແຖວ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&lt;line&gt;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ໂພລີລິນ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&lt;polyline&gt;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ໂພລີກອນ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&lt;polygon&gt;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&lt;path&gt;</a:t>
            </a:r>
          </a:p>
        </p:txBody>
      </p:sp>
    </p:spTree>
    <p:extLst>
      <p:ext uri="{BB962C8B-B14F-4D97-AF65-F5344CB8AC3E}">
        <p14:creationId xmlns:p14="http://schemas.microsoft.com/office/powerpoint/2010/main" val="353992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1982</Words>
  <Application>Microsoft Office PowerPoint</Application>
  <PresentationFormat>Widescreen</PresentationFormat>
  <Paragraphs>129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Phetsarath OT</vt:lpstr>
      <vt:lpstr>Segoe UI</vt:lpstr>
      <vt:lpstr>Times New Roman</vt:lpstr>
      <vt:lpstr>Office Theme</vt:lpstr>
      <vt:lpstr>ການແນະນຳກຣາຟິກ 2D</vt:lpstr>
      <vt:lpstr>ປະເພດຂອງຮູບພາບດິຈິຕອນ</vt:lpstr>
      <vt:lpstr>ຮູບພາບແບບບິດແມັບ (Bitmap Image)</vt:lpstr>
      <vt:lpstr>ຮູບພາບແບບເວັກເຕີ (Vector Image)</vt:lpstr>
      <vt:lpstr>ຕົວຢ່າງ: ຂະຫຍາຍຮູບພາບທັງສອງແບບ</vt:lpstr>
      <vt:lpstr>HTML Graphics</vt:lpstr>
      <vt:lpstr>HTML Graphics</vt:lpstr>
      <vt:lpstr>HTML SVG Graphics</vt:lpstr>
      <vt:lpstr>ກຣາບຟິກ HTML SVG</vt:lpstr>
      <vt:lpstr>HTML SVG Graphics</vt:lpstr>
      <vt:lpstr>HTML SVG Graphics</vt:lpstr>
      <vt:lpstr>HTML SVG Graphics</vt:lpstr>
      <vt:lpstr>HTML SVG Graphics</vt:lpstr>
      <vt:lpstr>HTML Canvas Graphics</vt:lpstr>
      <vt:lpstr>HTML Canvas Graphics</vt:lpstr>
      <vt:lpstr>HTML Canvas ພິກັດ</vt:lpstr>
      <vt:lpstr>HTML Canvas ກຣາຟິກ </vt:lpstr>
      <vt:lpstr>HTML Canvas Graphics </vt:lpstr>
      <vt:lpstr>HTML Canvas Graphics </vt:lpstr>
      <vt:lpstr>HTML Canvas Graphics</vt:lpstr>
      <vt:lpstr>HTML Canvas Graphics</vt:lpstr>
      <vt:lpstr>HTML Canvas Graphics</vt:lpstr>
      <vt:lpstr>HTML Canvas Graphics</vt:lpstr>
      <vt:lpstr>HTML Canvas Graphics</vt:lpstr>
      <vt:lpstr>HTML Canvas Images</vt:lpstr>
      <vt:lpstr>HTML Canvas Images</vt:lpstr>
      <vt:lpstr>ການແຕ້ມຮູບຮ່າງດ້ວຍຜ້າໃບ(canvas)</vt:lpstr>
      <vt:lpstr>PowerPoint Presentation</vt:lpstr>
      <vt:lpstr>PowerPoint Presentation</vt:lpstr>
      <vt:lpstr>ການແຕ້ມຮູບຮ່າງດ້ວຍຜ້າໃບ</vt:lpstr>
      <vt:lpstr>ແຕ້ມເສັ້ນທາງ</vt:lpstr>
      <vt:lpstr>ແຕ້ມເສັ້ນທາງ(Drawing paths)</vt:lpstr>
      <vt:lpstr>ແຕ້ມເສັ້ນທາງ(Drawing paths)</vt:lpstr>
      <vt:lpstr>ແຕ້ມຮູບສາມຫຼ່ຽມເປັນ</vt:lpstr>
      <vt:lpstr>ຄວາມແຕກຕ່າງລະຫວ່າງ SVG ແລະ Canvas</vt:lpstr>
      <vt:lpstr>ການປຽບທຽບ Canvas ແລະ SVG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financial</dc:creator>
  <cp:lastModifiedBy>SK</cp:lastModifiedBy>
  <cp:revision>56</cp:revision>
  <dcterms:created xsi:type="dcterms:W3CDTF">2021-03-29T17:51:36Z</dcterms:created>
  <dcterms:modified xsi:type="dcterms:W3CDTF">2021-10-05T05:57:09Z</dcterms:modified>
</cp:coreProperties>
</file>