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446" r:id="rId5"/>
    <p:sldId id="447" r:id="rId6"/>
    <p:sldId id="454" r:id="rId7"/>
    <p:sldId id="463" r:id="rId8"/>
    <p:sldId id="462" r:id="rId9"/>
    <p:sldId id="455" r:id="rId10"/>
    <p:sldId id="456" r:id="rId11"/>
    <p:sldId id="458" r:id="rId12"/>
    <p:sldId id="457" r:id="rId13"/>
    <p:sldId id="459" r:id="rId14"/>
    <p:sldId id="460" r:id="rId15"/>
    <p:sldId id="4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2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6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0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2bearsmarketing.com/seo-%E0%B8%84%E0%B8%B7%E0%B8%AD%E0%B8%AD%E0%B8%B0%E0%B9%84%E0%B8%A3-%E0%B8%AA%E0%B8%B3%E0%B8%84%E0%B8%B1%E0%B8%8D%E0%B8%AD%E0%B8%A2%E0%B9%88%E0%B8%B2%E0%B8%87%E0%B9%84%E0%B8%A3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9873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04080"/>
            <a:ext cx="6581554" cy="1182554"/>
          </a:xfrm>
        </p:spPr>
        <p:txBody>
          <a:bodyPr anchor="t" anchorCtr="0">
            <a:normAutofit fontScale="90000"/>
          </a:bodyPr>
          <a:lstStyle/>
          <a:p>
            <a: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  <a:t>ທ ເຊັງວ່າງ ບຼົ່ງໄມ</a:t>
            </a:r>
            <a:b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</a:br>
            <a: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  <a:t>ຫ້ອງ 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3wc</a:t>
            </a:r>
            <a: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  <a:t>1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702B0CD-6367-4987-B486-E8971AC7F9DD}"/>
              </a:ext>
            </a:extLst>
          </p:cNvPr>
          <p:cNvSpPr txBox="1">
            <a:spLocks/>
          </p:cNvSpPr>
          <p:nvPr/>
        </p:nvSpPr>
        <p:spPr>
          <a:xfrm>
            <a:off x="457200" y="1126375"/>
            <a:ext cx="6581554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Seo</a:t>
            </a:r>
            <a:r>
              <a:rPr lang="en-US" dirty="0"/>
              <a:t> &amp; </a:t>
            </a:r>
          </a:p>
          <a:p>
            <a:r>
              <a:rPr lang="en-US" dirty="0" err="1"/>
              <a:t>googl</a:t>
            </a:r>
            <a:r>
              <a:rPr lang="en-US" dirty="0"/>
              <a:t> analytics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0176D-F657-414A-8920-CAB10013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9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F9DD85-26C1-4260-A1BC-C254E6EB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040" y="972272"/>
            <a:ext cx="11714480" cy="5465103"/>
          </a:xfrm>
        </p:spPr>
        <p:txBody>
          <a:bodyPr/>
          <a:lstStyle/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lo-LA" sz="2400" dirty="0">
                <a:latin typeface="DB Heavent"/>
                <a:ea typeface="Calibri" panose="020F0502020204030204" pitchFamily="34" charset="0"/>
                <a:cs typeface="Phetsarath OT" panose="02000500000000020004" pitchFamily="2" charset="0"/>
              </a:rPr>
              <a:t>ຂໍ້ມູນອ້າງອິງຈາກ:</a:t>
            </a:r>
            <a:endParaRPr lang="en-US" sz="2400" dirty="0">
              <a:latin typeface="DB Heavent"/>
              <a:ea typeface="Calibri" panose="020F0502020204030204" pitchFamily="34" charset="0"/>
              <a:cs typeface="Phetsarath OT" panose="02000500000000020004" pitchFamily="2" charset="0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lo-LA" sz="2400" dirty="0">
              <a:latin typeface="DB Heavent"/>
              <a:ea typeface="Calibri" panose="020F0502020204030204" pitchFamily="34" charset="0"/>
              <a:cs typeface="Phetsarath OT" panose="02000500000000020004" pitchFamily="2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DokChampa" panose="020B0604020202020204" pitchFamily="34" charset="-34"/>
                <a:hlinkClick r:id="rId4"/>
              </a:rPr>
              <a:t>https://www.2bearsmarketing.com/seo-%E0%B8%84%E0%B8%B7%E0%B8%AD%E0%B8%AD%E0%B8%B0%E0%B9%84%E0%B8%A3-%E0%B8%AA%E0%B8%B3%E0%B8%84%E0%B8%B1%E0%B8%8D%E0%B8%AD%E0%B8%A2%E0%B9%88%E0%B8%B2%E0%B8%87%E0%B9%84%E0%B8%A3/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8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seo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1625600"/>
            <a:ext cx="8478520" cy="4811776"/>
          </a:xfrm>
        </p:spPr>
        <p:txBody>
          <a:bodyPr/>
          <a:lstStyle/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Search Engine Optimization.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th-T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20004" pitchFamily="2" charset="0"/>
              </a:rPr>
              <a:t>(</a:t>
            </a: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DokChampa" panose="020B0604020202020204" pitchFamily="34" charset="-34"/>
              </a:rPr>
              <a:t>Search Engine) </a:t>
            </a:r>
            <a:r>
              <a:rPr lang="lo-LA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DokChampa" panose="020B0604020202020204" pitchFamily="34" charset="-34"/>
              </a:rPr>
              <a:t>ແມ່ນຫຍັງ</a:t>
            </a: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DokChampa" panose="020B0604020202020204" pitchFamily="34" charset="-34"/>
              </a:rPr>
              <a:t>?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latin typeface="Phetsarath OT" panose="02000500000000020004" pitchFamily="2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okChampa" panose="020B0604020202020204" pitchFamily="34" charset="-34"/>
              </a:rPr>
              <a:t> </a:t>
            </a: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lo-LA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ການທຳ </a:t>
            </a:r>
            <a:r>
              <a:rPr lang="en-US" sz="1800" dirty="0" err="1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seo</a:t>
            </a:r>
            <a:r>
              <a:rPr lang="lo-LA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 ມີຈັກແບບ?</a:t>
            </a:r>
            <a:endParaRPr lang="en-US" sz="1800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1 </a:t>
            </a:r>
            <a:r>
              <a:rPr lang="en-US" sz="1800" dirty="0" err="1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seo</a:t>
            </a: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 google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2 google map </a:t>
            </a:r>
            <a:r>
              <a:rPr lang="en-US" sz="1800" dirty="0" err="1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seo</a:t>
            </a:r>
            <a:endParaRPr lang="en-US" sz="1800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3 Image </a:t>
            </a:r>
            <a:r>
              <a:rPr lang="en-US" sz="1800" dirty="0" err="1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seo</a:t>
            </a: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4 </a:t>
            </a:r>
            <a:r>
              <a:rPr lang="en-US" sz="1800" dirty="0" err="1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youtube</a:t>
            </a: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 </a:t>
            </a:r>
            <a:r>
              <a:rPr lang="en-US" sz="1800" dirty="0" err="1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seo</a:t>
            </a:r>
            <a:endParaRPr lang="en-US" sz="1800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5 </a:t>
            </a:r>
            <a:r>
              <a:rPr lang="en-US" sz="1800" dirty="0" err="1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facebook</a:t>
            </a:r>
            <a:r>
              <a:rPr lang="en-US" sz="1800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 , </a:t>
            </a:r>
            <a:r>
              <a:rPr lang="en-US" sz="1800" dirty="0" err="1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twintter</a:t>
            </a:r>
            <a:endParaRPr lang="en-US" sz="1800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E5663-33D1-4D3E-BDE4-82127E9C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3" y="2240279"/>
            <a:ext cx="1952065" cy="307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4FF66A-9050-4A8E-B927-C26E477BA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968" y="2776377"/>
            <a:ext cx="1379800" cy="68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FE1EC2-85BE-4C75-8AF4-0E1AD2A6E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247" y="2830513"/>
            <a:ext cx="709506" cy="399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7C1EC8-D50B-4F6A-886C-9D521C5E5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974" y="2776377"/>
            <a:ext cx="932581" cy="6186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787D15-9DA8-4642-ADF5-574CF548E7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1244" y="2727487"/>
            <a:ext cx="833585" cy="6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64633"/>
            <a:ext cx="11174819" cy="903767"/>
          </a:xfrm>
        </p:spPr>
        <p:txBody>
          <a:bodyPr>
            <a:normAutofit/>
          </a:bodyPr>
          <a:lstStyle/>
          <a:p>
            <a:r>
              <a:rPr lang="en-US" sz="2800" dirty="0"/>
              <a:t>2. Google analytics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1625600"/>
            <a:ext cx="8478520" cy="4811776"/>
          </a:xfrm>
        </p:spPr>
        <p:txBody>
          <a:bodyPr/>
          <a:lstStyle/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DB Heavent"/>
              </a:rPr>
              <a:t>Google ana</a:t>
            </a:r>
            <a:r>
              <a:rPr lang="en-US" dirty="0">
                <a:latin typeface="DB Heavent"/>
              </a:rPr>
              <a:t>lytics </a:t>
            </a:r>
            <a: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  <a:t>ແມ່ນຫຍັງ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>
                <a:latin typeface="DB Heavent"/>
              </a:rPr>
              <a:t>?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latin typeface="DB Heavent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DB Heavent"/>
              </a:rPr>
              <a:t>Google analytics </a:t>
            </a:r>
            <a: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  <a:t>ເກັບຂໍ້ມູນໃດແດ່</a:t>
            </a:r>
            <a:r>
              <a:rPr lang="lo-LA" dirty="0">
                <a:latin typeface="DB Heavent"/>
              </a:rPr>
              <a:t>?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lo-LA" dirty="0">
              <a:latin typeface="DB Heavent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lo-LA" dirty="0">
                <a:latin typeface="DB Heavent"/>
              </a:rPr>
              <a:t>ວິສະໜັກ </a:t>
            </a:r>
            <a:r>
              <a:rPr lang="en-US" dirty="0">
                <a:latin typeface="DB Heavent"/>
              </a:rPr>
              <a:t>Google analytics ?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latin typeface="DB Heavent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th-TH" b="0" i="0" dirty="0">
              <a:effectLst/>
              <a:latin typeface="DB Heavent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8DD57-22DB-463B-9E2C-C33568A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336800"/>
            <a:ext cx="2687321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988EBF-90F0-473A-8EFF-AE7C46F4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7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A8E303-3BEA-4D9E-A682-82941D23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1625600"/>
            <a:ext cx="8478520" cy="4811776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lo-LA" dirty="0">
              <a:latin typeface="DB Heavent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latin typeface="DB Heavent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th-TH" b="0" i="0" dirty="0">
              <a:effectLst/>
              <a:latin typeface="DB Heavent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329852-C2DF-4BF8-9026-17EDC2DF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76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8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2EF5A5-7255-43CB-8475-BDE2B67A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602401-30FE-44A4-BF44-046EFB1F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7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37DBAD-A166-4376-A22F-4400FBC2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130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{A87398B7-2666-4C1E-9D2A-CD608D25492B}tf78479028_win32</Template>
  <TotalTime>87</TotalTime>
  <Words>197</Words>
  <Application>Microsoft Office PowerPoint</Application>
  <PresentationFormat>Widescreen</PresentationFormat>
  <Paragraphs>34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DB Heavent</vt:lpstr>
      <vt:lpstr>Phetsarath OT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ທ ເຊັງວ່າງ ບຼົ່ງໄມ ຫ້ອງ 3wc1</vt:lpstr>
      <vt:lpstr>1. seo</vt:lpstr>
      <vt:lpstr>2. Google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ທ ເຊັງວ່າງ ບຼົ່ງໄມ ຫ້ອງ 3wc1</dc:title>
  <dc:creator>SK V</dc:creator>
  <cp:lastModifiedBy>SK V</cp:lastModifiedBy>
  <cp:revision>1</cp:revision>
  <dcterms:created xsi:type="dcterms:W3CDTF">2022-01-25T00:47:45Z</dcterms:created>
  <dcterms:modified xsi:type="dcterms:W3CDTF">2022-01-25T02:16:15Z</dcterms:modified>
</cp:coreProperties>
</file>