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351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76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555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1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50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5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2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7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E573-2BE0-4927-9FDD-8E2228ED956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AF920A-4F98-465F-A825-D6F6FBE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8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ginx.com/nginx/admin-guide/security-controls/terminating-ssl-http/?_ga=2.242405506.1273924436.1644882138-1589730255.1644882138" TargetMode="External"/><Relationship Id="rId2" Type="http://schemas.openxmlformats.org/officeDocument/2006/relationships/hyperlink" Target="https://www.nginx.com/blog/improve-seo-https-ngin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anshen.com/article/538819805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eson.tistory.com/entry/ubuntu14-nginx-%EC%84%A4%EC%B9%98%ED%95%98%EA%B8%B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.com/website?sl=en&amp;tl=lo&amp;client=webapp&amp;u=https://nginx.org/en/docs/http/ngx_http_ssl_module.html%23ssl_session_cach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nslate.google.com/website?sl=en&amp;tl=lo&amp;client=webapp&amp;u=https://nginx.org/en/docs/http/ngx_http_ssl_module.html%23ssl_session_timeou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EE6B-F31F-4191-8245-3F34A3DC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3439" y="2173941"/>
            <a:ext cx="6394731" cy="2510117"/>
          </a:xfrm>
        </p:spPr>
        <p:txBody>
          <a:bodyPr>
            <a:normAutofit/>
          </a:bodyPr>
          <a:lstStyle/>
          <a:p>
            <a:r>
              <a:rPr lang="lo-LA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ວິຊາ </a:t>
            </a:r>
            <a:r>
              <a:rPr lang="en-US" sz="4800" b="1" dirty="0">
                <a:latin typeface="Bodoni MT Black" panose="02070A03080606020203" pitchFamily="18" charset="0"/>
                <a:cs typeface="Phetsarath OT" panose="02000500000000000000" pitchFamily="2" charset="0"/>
              </a:rPr>
              <a:t>Web Analytics</a:t>
            </a:r>
            <a:br>
              <a:rPr lang="en-US" sz="48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48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sz="48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7B562-6C89-4A0C-B777-A061A22AF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171" y="5324629"/>
            <a:ext cx="5202426" cy="861420"/>
          </a:xfrm>
        </p:spPr>
        <p:txBody>
          <a:bodyPr>
            <a:normAutofit/>
          </a:bodyPr>
          <a:lstStyle/>
          <a:p>
            <a:r>
              <a:rPr lang="lo-LA" sz="1800" dirty="0">
                <a:latin typeface="Phetsarath OT" panose="02000500000000000000" pitchFamily="2" charset="0"/>
                <a:cs typeface="Phetsarath OT" panose="02000500000000000000" pitchFamily="2" charset="0"/>
              </a:rPr>
              <a:t>ຊື່: ທ້າວ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ເຊັງວ່າງ ບຼົ່ງໄມ</a:t>
            </a:r>
            <a:r>
              <a:rPr lang="lo-LA" sz="1800" dirty="0">
                <a:latin typeface="Phetsarath OT" panose="02000500000000000000" pitchFamily="2" charset="0"/>
                <a:cs typeface="Phetsarath OT" panose="02000500000000000000" pitchFamily="2" charset="0"/>
              </a:rPr>
              <a:t>			ຫ້ອງ </a:t>
            </a:r>
            <a:r>
              <a:rPr lang="en-US" sz="1800" dirty="0">
                <a:latin typeface="Phetsarath OT" panose="02000500000000000000" pitchFamily="2" charset="0"/>
                <a:cs typeface="Phetsarath OT" panose="02000500000000000000" pitchFamily="2" charset="0"/>
              </a:rPr>
              <a:t>3CW1</a:t>
            </a: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1ECDF1-4066-44B3-A514-08AF377B1A4A}"/>
              </a:ext>
            </a:extLst>
          </p:cNvPr>
          <p:cNvSpPr txBox="1">
            <a:spLocks/>
          </p:cNvSpPr>
          <p:nvPr/>
        </p:nvSpPr>
        <p:spPr>
          <a:xfrm>
            <a:off x="8379105" y="241240"/>
            <a:ext cx="3275012" cy="8614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o-LA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ວຽກບ້ານ</a:t>
            </a:r>
            <a:r>
              <a:rPr lang="en-US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br>
              <a:rPr lang="en-US" sz="48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48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sz="48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BAEF04-69B4-406E-B7CA-0525A7221005}"/>
              </a:ext>
            </a:extLst>
          </p:cNvPr>
          <p:cNvSpPr txBox="1">
            <a:spLocks/>
          </p:cNvSpPr>
          <p:nvPr/>
        </p:nvSpPr>
        <p:spPr>
          <a:xfrm>
            <a:off x="2306617" y="-124070"/>
            <a:ext cx="6394731" cy="251011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lo-LA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ລາຍງານ</a:t>
            </a:r>
            <a:br>
              <a:rPr lang="en-US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sz="4800" b="1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149290-8A67-4F1D-B62E-3054685F0AB3}"/>
              </a:ext>
            </a:extLst>
          </p:cNvPr>
          <p:cNvSpPr txBox="1">
            <a:spLocks/>
          </p:cNvSpPr>
          <p:nvPr/>
        </p:nvSpPr>
        <p:spPr>
          <a:xfrm>
            <a:off x="4927550" y="4176746"/>
            <a:ext cx="4966449" cy="8614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o-LA" sz="4800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ສອນໂດຍອາຈານ: ປອ. ສົມສັກ ອິນທະສອນ </a:t>
            </a:r>
            <a:br>
              <a:rPr lang="en-US" sz="48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br>
              <a:rPr lang="en-US" sz="48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sz="48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6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FC75-53EB-42D0-B357-595AFCDC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ຈົບການລາຍງານ</a:t>
            </a:r>
            <a:endParaRPr lang="en-US" b="1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4F4B-C0DC-441C-AD27-DDAEAEA5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40" y="2012576"/>
            <a:ext cx="10018713" cy="3124201"/>
          </a:xfrm>
        </p:spPr>
        <p:txBody>
          <a:bodyPr/>
          <a:lstStyle/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ມີຫຍັງບໍ່ເຂົ້າໃຈຖາມໄດ້</a:t>
            </a:r>
          </a:p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ເອກກະສານແມ່ນເອົາມາຈາກ </a:t>
            </a:r>
          </a:p>
          <a:p>
            <a:r>
              <a:rPr lang="en-US" b="1" dirty="0">
                <a:latin typeface="Phetsarath OT" panose="02000500000000000000" pitchFamily="2" charset="0"/>
                <a:cs typeface="Phetsarath OT" panose="02000500000000000000" pitchFamily="2" charset="0"/>
                <a:hlinkClick r:id="rId2"/>
              </a:rPr>
              <a:t>https://www.nginx.com/blog/improve-seo-https-nginx/</a:t>
            </a:r>
            <a:endParaRPr lang="en-US" b="1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r>
              <a:rPr lang="en-US" b="1">
                <a:latin typeface="Kozuka Mincho Pro H" panose="02020A00000000000000" pitchFamily="18" charset="-128"/>
                <a:ea typeface="Kozuka Mincho Pro H" panose="02020A00000000000000" pitchFamily="18" charset="-128"/>
                <a:cs typeface="Phetsarath OT" panose="02000500000000000000" pitchFamily="2" charset="0"/>
                <a:hlinkClick r:id="rId3"/>
              </a:rPr>
              <a:t>https://docs.nginx.com/nginx/admin-guide/security-controls/terminating-ssl-http/?_ga=2.242405506.1273924436.1644882138-1589730255.1644882138#</a:t>
            </a:r>
            <a:endParaRPr lang="en-US" b="1">
              <a:latin typeface="Phetsarath OT" panose="02000500000000000000" pitchFamily="2" charset="0"/>
              <a:ea typeface="Kozuka Mincho Pro H" panose="02020A00000000000000" pitchFamily="18" charset="-128"/>
              <a:cs typeface="Phetsarath OT" panose="02000500000000000000" pitchFamily="2" charset="0"/>
            </a:endParaRPr>
          </a:p>
          <a:p>
            <a:endParaRPr lang="en-US" b="1" dirty="0">
              <a:latin typeface="Kozuka Mincho Pro H" panose="02020A00000000000000" pitchFamily="18" charset="-128"/>
              <a:ea typeface="Kozuka Mincho Pro H" panose="02020A00000000000000" pitchFamily="18" charset="-128"/>
              <a:cs typeface="Phetsarath OT" panose="02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6D6517-17AB-4BCF-8688-CDA82901383B}"/>
              </a:ext>
            </a:extLst>
          </p:cNvPr>
          <p:cNvSpPr txBox="1">
            <a:spLocks/>
          </p:cNvSpPr>
          <p:nvPr/>
        </p:nvSpPr>
        <p:spPr>
          <a:xfrm>
            <a:off x="1251228" y="471095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o-LA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ຂອບໃຈ</a:t>
            </a:r>
            <a:endParaRPr lang="en-US" b="1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0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407E-D514-4CA8-BA40-A2E2CB90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Ngin</a:t>
            </a:r>
            <a:r>
              <a:rPr lang="en-US" b="1" dirty="0"/>
              <a:t> 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789B70-E898-4003-B9BF-8247BD23B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688469" y="2133600"/>
            <a:ext cx="6716888" cy="3778250"/>
          </a:xfrm>
        </p:spPr>
      </p:pic>
    </p:spTree>
    <p:extLst>
      <p:ext uri="{BB962C8B-B14F-4D97-AF65-F5344CB8AC3E}">
        <p14:creationId xmlns:p14="http://schemas.microsoft.com/office/powerpoint/2010/main" val="116953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9069-009F-4928-9B21-48BBA59A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NginX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6D9D4-98AD-4DF6-B969-EB85F40DF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3436585" y="2133600"/>
            <a:ext cx="7220655" cy="3778250"/>
          </a:xfrm>
        </p:spPr>
      </p:pic>
    </p:spTree>
    <p:extLst>
      <p:ext uri="{BB962C8B-B14F-4D97-AF65-F5344CB8AC3E}">
        <p14:creationId xmlns:p14="http://schemas.microsoft.com/office/powerpoint/2010/main" val="83320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0568-0CE6-4D36-BE35-ADB6D113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ວິທີການປັບປຸງ </a:t>
            </a:r>
            <a:r>
              <a:rPr lang="en-US" b="1" dirty="0">
                <a:latin typeface="Phetsarath OT" panose="02000500000000000000" pitchFamily="2" charset="0"/>
                <a:cs typeface="Phetsarath OT" panose="02000500000000000000" pitchFamily="2" charset="0"/>
              </a:rPr>
              <a:t>SEO </a:t>
            </a:r>
            <a:r>
              <a:rPr lang="lo-LA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ດ້ວຍ </a:t>
            </a:r>
            <a:r>
              <a:rPr lang="en-US" b="1" dirty="0">
                <a:latin typeface="Phetsarath OT" panose="02000500000000000000" pitchFamily="2" charset="0"/>
                <a:cs typeface="Phetsarath OT" panose="02000500000000000000" pitchFamily="2" charset="0"/>
              </a:rPr>
              <a:t>HTTPS in NGINX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4C4FE-BB8D-4493-B68C-1DFBCA5A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32450" y="3213100"/>
            <a:ext cx="2828925" cy="1619250"/>
          </a:xfrm>
        </p:spPr>
      </p:pic>
    </p:spTree>
    <p:extLst>
      <p:ext uri="{BB962C8B-B14F-4D97-AF65-F5344CB8AC3E}">
        <p14:creationId xmlns:p14="http://schemas.microsoft.com/office/powerpoint/2010/main" val="406990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8188-D99F-495E-BF9A-E81D74B8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Session Caching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3385F-5B02-42E2-9D7B-9A3B03FE7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575050"/>
            <a:ext cx="5114925" cy="8953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713736-EBE3-4878-92CF-AA06A1929DC1}"/>
              </a:ext>
            </a:extLst>
          </p:cNvPr>
          <p:cNvSpPr/>
          <p:nvPr/>
        </p:nvSpPr>
        <p:spPr>
          <a:xfrm>
            <a:off x="3403877" y="2501152"/>
            <a:ext cx="27622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latin typeface="Phetsarath OT" panose="02000500000000000000" pitchFamily="2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ssl_session_cache</a:t>
            </a:r>
            <a:endParaRPr lang="en-US" sz="2000" b="1" dirty="0">
              <a:latin typeface="Phetsarath OT" panose="02000500000000000000" pitchFamily="2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Phetsarath OT" panose="02000500000000000000" pitchFamily="2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ssl_session_timeout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374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1F1F-FFFA-4B33-9460-DACDB014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Tickets and IDs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CF965-AA4F-408D-9CE6-7EFBC7ECA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55" y="3216089"/>
            <a:ext cx="9094522" cy="1302124"/>
          </a:xfrm>
        </p:spPr>
      </p:pic>
    </p:spTree>
    <p:extLst>
      <p:ext uri="{BB962C8B-B14F-4D97-AF65-F5344CB8AC3E}">
        <p14:creationId xmlns:p14="http://schemas.microsoft.com/office/powerpoint/2010/main" val="184475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A123-7452-492F-94E8-DB9E6498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OCSP Stapling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D91E6-D16F-4596-8A6B-844AB9B1F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873748"/>
            <a:ext cx="10335897" cy="2204197"/>
          </a:xfrm>
        </p:spPr>
      </p:pic>
    </p:spTree>
    <p:extLst>
      <p:ext uri="{BB962C8B-B14F-4D97-AF65-F5344CB8AC3E}">
        <p14:creationId xmlns:p14="http://schemas.microsoft.com/office/powerpoint/2010/main" val="201266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03FD-B32A-4040-969E-2F2E09BB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80464"/>
            <a:ext cx="10018713" cy="1752599"/>
          </a:xfrm>
        </p:spPr>
        <p:txBody>
          <a:bodyPr/>
          <a:lstStyle/>
          <a:p>
            <a:r>
              <a:rPr lang="en-US" b="1" dirty="0"/>
              <a:t>Cipher Suites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44F7A-C932-45AB-AA02-380422B3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86" y="2954995"/>
            <a:ext cx="7850649" cy="168872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82B683-FE56-4474-83D4-ED518B0DB3C6}"/>
              </a:ext>
            </a:extLst>
          </p:cNvPr>
          <p:cNvSpPr txBox="1">
            <a:spLocks/>
          </p:cNvSpPr>
          <p:nvPr/>
        </p:nvSpPr>
        <p:spPr>
          <a:xfrm>
            <a:off x="1251228" y="158787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/>
            <a:r>
              <a:rPr lang="en-US" b="1" dirty="0"/>
              <a:t>SPDY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45D025-3E30-4C3A-B1DE-F17E2FA4B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70" y="5052172"/>
            <a:ext cx="8481676" cy="11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7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A9D2-DC51-42C3-AFF7-F6D14CF0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ຜົນປະໂຫຍດຂອງການໃຊ້ </a:t>
            </a:r>
            <a:r>
              <a:rPr lang="en-US" b="1" dirty="0">
                <a:latin typeface="Phetsarath OT" panose="02000500000000000000" pitchFamily="2" charset="0"/>
                <a:cs typeface="Phetsarath OT" panose="02000500000000000000" pitchFamily="2" charset="0"/>
              </a:rPr>
              <a:t>SSL/TLS </a:t>
            </a:r>
            <a:r>
              <a:rPr lang="lo-LA" b="1" dirty="0">
                <a:latin typeface="Phetsarath OT" panose="02000500000000000000" pitchFamily="2" charset="0"/>
                <a:cs typeface="Phetsarath OT" panose="02000500000000000000" pitchFamily="2" charset="0"/>
              </a:rPr>
              <a:t>ແມ່ນຍິ່ງໃຫຍ່ກວ່າທີ່ເຄີຍມີມາກ່ອນ</a:t>
            </a:r>
            <a:endParaRPr lang="en-US" b="1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C31-A1D0-427C-B1B2-80B9D570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ການເພີ່ມປະສິດທິພາບຂອງເຄື່ອງຈັກຊອກຫາຈຸດເປັນຈູຸດສົມໃຈສໍາລັບບໍລິສັດຈໍານວນຫຼາຍທີ</a:t>
            </a:r>
          </a:p>
          <a:p>
            <a:pPr marL="0" indent="0">
              <a:buNone/>
            </a:pP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່ມີອິນເຕີເນັດ.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 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ໃນຄວາມເປັນຈິງ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, Google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ອາດຈະເຮັດໃຫ້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HTTPS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ເປັນປັດໄຈການຈັ</a:t>
            </a:r>
          </a:p>
          <a:p>
            <a:pPr marL="0" indent="0">
              <a:buNone/>
            </a:pP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ດອັນດັບທີ່ມີອິດທິພົນຫຼາຍໃນອະນາຄົດ.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354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1423</TotalTime>
  <Words>183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Bodoni MT Black</vt:lpstr>
      <vt:lpstr>Century Gothic</vt:lpstr>
      <vt:lpstr>Kozuka Mincho Pro H</vt:lpstr>
      <vt:lpstr>Phetsarath OT</vt:lpstr>
      <vt:lpstr>Wingdings 3</vt:lpstr>
      <vt:lpstr>Wisp</vt:lpstr>
      <vt:lpstr>ວິຊາ Web Analytics  </vt:lpstr>
      <vt:lpstr>Ngin X</vt:lpstr>
      <vt:lpstr>Run NginX</vt:lpstr>
      <vt:lpstr>ວິທີການປັບປຸງ SEO ດ້ວຍ HTTPS in NGINX</vt:lpstr>
      <vt:lpstr>Session Caching</vt:lpstr>
      <vt:lpstr>Session Tickets and IDs</vt:lpstr>
      <vt:lpstr>OCSP Stapling</vt:lpstr>
      <vt:lpstr>Cipher Suites</vt:lpstr>
      <vt:lpstr>ຜົນປະໂຫຍດຂອງການໃຊ້ SSL/TLS ແມ່ນຍິ່ງໃຫຍ່ກວ່າທີ່ເຄີຍມີມາກ່ອນ</vt:lpstr>
      <vt:lpstr>ຈົບການລາຍງານ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ວຽກບ້ານ ວິຊາ Web Analytics</dc:title>
  <dc:creator>Advice</dc:creator>
  <cp:lastModifiedBy>SK V</cp:lastModifiedBy>
  <cp:revision>73</cp:revision>
  <dcterms:created xsi:type="dcterms:W3CDTF">2022-01-11T02:35:15Z</dcterms:created>
  <dcterms:modified xsi:type="dcterms:W3CDTF">2022-02-15T00:55:10Z</dcterms:modified>
</cp:coreProperties>
</file>