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cubed.com/what-is-single-page-applica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libhunt.com/bundler-alternativ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lovecoding.org/courses/jquery/lessons/ajax-create-a-single-page-app-with-jque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aksan.com/tr/single-page-application-nedir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ingle-page-applica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jgajdos.com/single-page-application-vs-multiple-page-applica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2AA353-1885-459D-B3E0-5D9399888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145" y="2357717"/>
            <a:ext cx="4430383" cy="1860859"/>
          </a:xfrm>
        </p:spPr>
        <p:txBody>
          <a:bodyPr>
            <a:normAutofit/>
          </a:bodyPr>
          <a:lstStyle/>
          <a:p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ວິຊາ</a:t>
            </a:r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 ສຳມະນາ</a:t>
            </a: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A1ED0AD-203A-480E-9A2C-B4B54E38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775" y="5602135"/>
            <a:ext cx="5202426" cy="861420"/>
          </a:xfrm>
        </p:spPr>
        <p:txBody>
          <a:bodyPr>
            <a:normAutofit/>
          </a:bodyPr>
          <a:lstStyle/>
          <a:p>
            <a:r>
              <a:rPr lang="lo-LA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ຊື່: ທ້າວ ຮືວ່າງ ຊົ່ງປໍ			ຫ້ອງ </a:t>
            </a:r>
            <a:r>
              <a:rPr lang="en-US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3CW1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805FE4-EC09-4A2A-A4B8-61A62688F13F}"/>
              </a:ext>
            </a:extLst>
          </p:cNvPr>
          <p:cNvSpPr txBox="1">
            <a:spLocks/>
          </p:cNvSpPr>
          <p:nvPr/>
        </p:nvSpPr>
        <p:spPr>
          <a:xfrm>
            <a:off x="8379105" y="241240"/>
            <a:ext cx="3275012" cy="86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ວຽກບ້ານ</a:t>
            </a:r>
            <a: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B2133C-0F10-4896-A34E-41287BAD8B95}"/>
              </a:ext>
            </a:extLst>
          </p:cNvPr>
          <p:cNvSpPr txBox="1">
            <a:spLocks/>
          </p:cNvSpPr>
          <p:nvPr/>
        </p:nvSpPr>
        <p:spPr>
          <a:xfrm>
            <a:off x="3812896" y="1102659"/>
            <a:ext cx="6394731" cy="25101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ລາຍງານ</a:t>
            </a:r>
            <a:b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3AD07-E368-4F98-BABC-C0EC7CABF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39" y="172230"/>
            <a:ext cx="1209863" cy="1860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58F6ECC-30FE-4F5E-B49A-FEE7058EE349}"/>
              </a:ext>
            </a:extLst>
          </p:cNvPr>
          <p:cNvSpPr txBox="1">
            <a:spLocks/>
          </p:cNvSpPr>
          <p:nvPr/>
        </p:nvSpPr>
        <p:spPr>
          <a:xfrm>
            <a:off x="6315775" y="6186050"/>
            <a:ext cx="5202426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ຊື່: ທ້າວ ເຊັ່ງວ່າງ ບຼົ່ງໄມ		ຫ້ອງ </a:t>
            </a:r>
            <a:r>
              <a:rPr lang="en-US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3CW1</a:t>
            </a: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EE1DCB-C4D2-4A56-A6F9-FA8DAAE38802}"/>
              </a:ext>
            </a:extLst>
          </p:cNvPr>
          <p:cNvSpPr txBox="1">
            <a:spLocks/>
          </p:cNvSpPr>
          <p:nvPr/>
        </p:nvSpPr>
        <p:spPr>
          <a:xfrm>
            <a:off x="2408460" y="3429000"/>
            <a:ext cx="8920611" cy="25101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ຫົວຂໍ້</a:t>
            </a:r>
            <a:r>
              <a:rPr lang="lo-LA" b="1" dirty="0"/>
              <a:t>: </a:t>
            </a:r>
            <a:r>
              <a:rPr lang="en-US" b="1" dirty="0"/>
              <a:t>Single-page applications</a:t>
            </a:r>
            <a:b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3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59DB-702F-4FD8-B6EB-D106F747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1972317"/>
          </a:xfrm>
        </p:spPr>
        <p:txBody>
          <a:bodyPr/>
          <a:lstStyle/>
          <a:p>
            <a:r>
              <a:rPr lang="lo-LA" sz="2800" dirty="0">
                <a:latin typeface="Noto Sans Lao" panose="020B0502040504020204" pitchFamily="34" charset="0"/>
                <a:cs typeface="Noto Sans Lao" panose="020B0502040504020204" pitchFamily="34" charset="0"/>
              </a:rPr>
              <a:t>ທ່ານໃດມີຄຳຖາມເຊີນຖານໄດ້,</a:t>
            </a:r>
          </a:p>
          <a:p>
            <a:r>
              <a:rPr lang="lo-LA" sz="2800" dirty="0">
                <a:latin typeface="Noto Sans Lao" panose="020B0502040504020204" pitchFamily="34" charset="0"/>
                <a:cs typeface="Noto Sans Lao" panose="020B0502040504020204" pitchFamily="34" charset="0"/>
              </a:rPr>
              <a:t>ຂໍ້ມູນແມ່ນເອົາມາຈາກເວັບນີ້:</a:t>
            </a:r>
          </a:p>
          <a:p>
            <a:r>
              <a:rPr lang="en-US" sz="2800" dirty="0"/>
              <a:t>https://en.wikipedia.org/wiki/Single-page_application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D878E85-8CE8-4D8B-8736-E3163B83A7B3}"/>
              </a:ext>
            </a:extLst>
          </p:cNvPr>
          <p:cNvSpPr/>
          <p:nvPr/>
        </p:nvSpPr>
        <p:spPr>
          <a:xfrm>
            <a:off x="3492228" y="612842"/>
            <a:ext cx="4951379" cy="1429966"/>
          </a:xfrm>
          <a:prstGeom prst="horizontalScroll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5400" b="1" dirty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Lao_Khaolam" panose="02000500000000000001" pitchFamily="2" charset="-34"/>
                <a:cs typeface="Lao_Khaolam" panose="02000500000000000001" pitchFamily="2" charset="-34"/>
              </a:rPr>
              <a:t>ຈົບການລາຍງານ</a:t>
            </a:r>
            <a:endParaRPr lang="en-US" sz="5400" b="1" dirty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Lao_Khaolam" panose="02000500000000000001" pitchFamily="2" charset="-34"/>
              <a:cs typeface="Lao_Khaolam" panose="02000500000000000001" pitchFamily="2" charset="-34"/>
            </a:endParaRPr>
          </a:p>
        </p:txBody>
      </p:sp>
      <p:sp>
        <p:nvSpPr>
          <p:cNvPr id="7" name="Ribbon: Curved and Tilted Down 6">
            <a:extLst>
              <a:ext uri="{FF2B5EF4-FFF2-40B4-BE49-F238E27FC236}">
                <a16:creationId xmlns:a16="http://schemas.microsoft.com/office/drawing/2014/main" id="{634B40F9-A56F-45AB-8E98-60C57D4D6BD2}"/>
              </a:ext>
            </a:extLst>
          </p:cNvPr>
          <p:cNvSpPr/>
          <p:nvPr/>
        </p:nvSpPr>
        <p:spPr>
          <a:xfrm>
            <a:off x="2636196" y="4727643"/>
            <a:ext cx="6663447" cy="1498059"/>
          </a:xfrm>
          <a:prstGeom prst="ellipseRibbon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ຂອບໃຈ</a:t>
            </a:r>
            <a:endParaRPr lang="en-US" sz="4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996F-BA93-44DE-8ECD-585B675E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dirty="0"/>
              <a:t>1. </a:t>
            </a:r>
            <a:r>
              <a:rPr lang="en-US" dirty="0"/>
              <a:t>Single-page apps (SPA)</a:t>
            </a:r>
            <a:r>
              <a:rPr lang="lo-LA" dirty="0"/>
              <a:t> 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ແມ່ນຫຍັງ?</a:t>
            </a:r>
            <a:endParaRPr lang="en-US" b="1" dirty="0">
              <a:latin typeface="Lao_Khaolam" panose="02000500000000000001" pitchFamily="2" charset="-34"/>
              <a:cs typeface="Lao_Khaolam" panose="02000500000000000001" pitchFamily="2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D8CE3-446C-41BF-B088-95B9B4FC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1296" y="2317582"/>
            <a:ext cx="5161334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AC9ED-ABF8-4606-A24F-A763D3870F13}"/>
              </a:ext>
            </a:extLst>
          </p:cNvPr>
          <p:cNvSpPr txBox="1"/>
          <p:nvPr/>
        </p:nvSpPr>
        <p:spPr>
          <a:xfrm>
            <a:off x="6916366" y="2317582"/>
            <a:ext cx="4131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3200" dirty="0">
                <a:latin typeface="Noto Sans Lao" panose="020B0502040504020204" pitchFamily="34" charset="0"/>
                <a:cs typeface="Noto Sans Lao" panose="020B0502040504020204" pitchFamily="34" charset="0"/>
              </a:rPr>
              <a:t>ແມ່ນເວັບແອັນພິແຄຊັນ ຫຼື ເວັບໄຊທ໌ທີ່ພົວພັນກັບຜູ້ໃຊ້ໂດຍການຂຽນຄືນໃຫມ່ຂອງຫນ້າເວັບໃນປະຈຸບັນແບບໄດນາມີກດ້ວຍຂໍ້ມູນໃຫມ່ຈາກ </a:t>
            </a:r>
            <a:r>
              <a:rPr 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34759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AC5-44BB-410C-9649-7B372A4C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2. ຄວາມສຳຄັນຂອງ </a:t>
            </a:r>
            <a:r>
              <a:rPr lang="en-US" dirty="0"/>
              <a:t>Single-page apps (SPA)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C0B8B-F6A3-46CF-8ABF-361316B60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8671" y="2278670"/>
            <a:ext cx="6478597" cy="4032075"/>
          </a:xfrm>
        </p:spPr>
      </p:pic>
    </p:spTree>
    <p:extLst>
      <p:ext uri="{BB962C8B-B14F-4D97-AF65-F5344CB8AC3E}">
        <p14:creationId xmlns:p14="http://schemas.microsoft.com/office/powerpoint/2010/main" val="155574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AC5-44BB-410C-9649-7B372A4C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3. ປະໂຫຍດຂອງ </a:t>
            </a:r>
            <a:r>
              <a:rPr lang="en-US" dirty="0"/>
              <a:t>Single-page apps (SPA)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59DB-702F-4FD8-B6EB-D106F747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689" y="2609411"/>
            <a:ext cx="9905999" cy="3541714"/>
          </a:xfrm>
        </p:spPr>
        <p:txBody>
          <a:bodyPr/>
          <a:lstStyle/>
          <a:p>
            <a:pPr lvl="0"/>
            <a:r>
              <a:rPr lang="lo-LA" dirty="0">
                <a:latin typeface="Noto Sans Lao" panose="020B0502040504020204" pitchFamily="34" charset="0"/>
                <a:cs typeface="Noto Sans Lao" panose="020B0502040504020204" pitchFamily="34" charset="0"/>
              </a:rPr>
              <a:t>ການ​ພັດ​ທະ​ນາ​ແບບ​ງ່າຍ​ດາຍ​ແລະ​ຄ່ອງ​ຕົວ​</a:t>
            </a:r>
            <a:endParaRPr lang="en-US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lvl="0"/>
            <a:r>
              <a:rPr lang="lo-LA" dirty="0">
                <a:latin typeface="Noto Sans Lao" panose="020B0502040504020204" pitchFamily="34" charset="0"/>
                <a:cs typeface="Noto Sans Lao" panose="020B0502040504020204" pitchFamily="34" charset="0"/>
              </a:rPr>
              <a:t>ປະສິດທິພາບເພີ່ມຂຶ້ນ</a:t>
            </a:r>
            <a:endParaRPr lang="en-US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lvl="0"/>
            <a:r>
              <a:rPr lang="lo-LA" dirty="0">
                <a:latin typeface="Noto Sans Lao" panose="020B0502040504020204" pitchFamily="34" charset="0"/>
                <a:cs typeface="Noto Sans Lao" panose="020B0502040504020204" pitchFamily="34" charset="0"/>
              </a:rPr>
              <a:t>ຫຼຸດຜ່ອນການລົບກວນທີ່ກ່ຽວຂ້ອງກັບການໂຫຼດໜ້າຄືນໃໝ່.</a:t>
            </a:r>
            <a:endParaRPr lang="en-US" dirty="0"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9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AC5-44BB-410C-9649-7B372A4C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o_Khaolam" panose="02000500000000000001" pitchFamily="2" charset="-34"/>
                <a:cs typeface="Lao_Khaolam" panose="02000500000000000001" pitchFamily="2" charset="-34"/>
              </a:rPr>
              <a:t>4. 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ເວັບໄຊ </a:t>
            </a:r>
            <a:r>
              <a:rPr lang="en-US" b="1" dirty="0">
                <a:latin typeface="Lao_Khaolam" panose="02000500000000000001" pitchFamily="2" charset="-34"/>
                <a:cs typeface="Lao_Khaolam" panose="02000500000000000001" pitchFamily="2" charset="-34"/>
              </a:rPr>
              <a:t>spa 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ແຕກຕ່າງຈາກເວັບໄຊທົ່ວໄປແນວ?</a:t>
            </a:r>
            <a:endParaRPr lang="en-US" dirty="0">
              <a:latin typeface="Lao_Khaolam" panose="02000500000000000001" pitchFamily="2" charset="-34"/>
              <a:cs typeface="Lao_Khaolam" panose="02000500000000000001" pitchFamily="2" charset="-3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5048E-D5CD-4624-AF5C-630C928E93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60" y="1733921"/>
            <a:ext cx="7298170" cy="4919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40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FD4C-5138-44BD-804E-1B15DE73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Lao_Khaolam" panose="02000500000000000001" pitchFamily="2" charset="-34"/>
                <a:cs typeface="Lao_Khaolam" panose="02000500000000000001" pitchFamily="2" charset="-34"/>
              </a:rPr>
              <a:t>5. </a:t>
            </a:r>
            <a:r>
              <a:rPr lang="lo-LA" sz="4400" b="1" dirty="0">
                <a:latin typeface="Lao_Khaolam" panose="02000500000000000001" pitchFamily="2" charset="-34"/>
                <a:cs typeface="Lao_Khaolam" panose="02000500000000000001" pitchFamily="2" charset="-34"/>
              </a:rPr>
              <a:t>ຄວາມຫມາຍຂອງ </a:t>
            </a:r>
            <a:r>
              <a:rPr lang="en-US" sz="4400" b="1" dirty="0" err="1">
                <a:latin typeface="Lao_Khaolam" panose="02000500000000000001" pitchFamily="2" charset="-34"/>
                <a:cs typeface="Lao_Khaolam" panose="02000500000000000001" pitchFamily="2" charset="-34"/>
              </a:rPr>
              <a:t>Ajas</a:t>
            </a:r>
            <a:r>
              <a:rPr lang="en-US" sz="4400" b="1" dirty="0">
                <a:latin typeface="Lao_Khaolam" panose="02000500000000000001" pitchFamily="2" charset="-34"/>
                <a:cs typeface="Lao_Khaolam" panose="02000500000000000001" pitchFamily="2" charset="-34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14EAE-3914-44D7-8161-75B73B20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61019" y="2273519"/>
            <a:ext cx="6773254" cy="3806569"/>
          </a:xfrm>
        </p:spPr>
      </p:pic>
    </p:spTree>
    <p:extLst>
      <p:ext uri="{BB962C8B-B14F-4D97-AF65-F5344CB8AC3E}">
        <p14:creationId xmlns:p14="http://schemas.microsoft.com/office/powerpoint/2010/main" val="119811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B90A-F062-4061-8189-5B5A4339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o_Khaolam" panose="02000500000000000001" pitchFamily="2" charset="-34"/>
                <a:cs typeface="Lao_Khaolam" panose="02000500000000000001" pitchFamily="2" charset="-34"/>
              </a:rPr>
              <a:t>6. 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ຄວາມຫມາຍຂອງ </a:t>
            </a:r>
            <a:r>
              <a:rPr lang="en-US" b="1" dirty="0" err="1"/>
              <a:t>WebSockets</a:t>
            </a:r>
            <a:r>
              <a:rPr lang="en-US" b="1" dirty="0"/>
              <a:t> means?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B6678-1B39-49BF-989C-34A07C7F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9294" y="2421360"/>
            <a:ext cx="9904321" cy="27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9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C5C9-22A2-4D14-8770-02EC4C2E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o_Khaolam" panose="02000500000000000001" pitchFamily="2" charset="-34"/>
                <a:cs typeface="Lao_Khaolam" panose="02000500000000000001" pitchFamily="2" charset="-34"/>
              </a:rPr>
              <a:t>7. 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ຄວາມຫມາຍຂອງ </a:t>
            </a:r>
            <a:r>
              <a:rPr lang="en-US" b="1" dirty="0"/>
              <a:t>SSE?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84646-1EC5-4F0B-BFE9-944F0430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2042" y="1918746"/>
            <a:ext cx="7704740" cy="4545797"/>
          </a:xfrm>
        </p:spPr>
      </p:pic>
    </p:spTree>
    <p:extLst>
      <p:ext uri="{BB962C8B-B14F-4D97-AF65-F5344CB8AC3E}">
        <p14:creationId xmlns:p14="http://schemas.microsoft.com/office/powerpoint/2010/main" val="284505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AC5-44BB-410C-9649-7B372A4C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o_Khaolam" panose="02000500000000000001" pitchFamily="2" charset="-34"/>
                <a:cs typeface="Lao_Khaolam" panose="02000500000000000001" pitchFamily="2" charset="-34"/>
              </a:rPr>
              <a:t>5. </a:t>
            </a:r>
            <a:r>
              <a:rPr lang="lo-LA" b="1" dirty="0">
                <a:latin typeface="Lao_Khaolam" panose="02000500000000000001" pitchFamily="2" charset="-34"/>
                <a:cs typeface="Lao_Khaolam" panose="02000500000000000001" pitchFamily="2" charset="-34"/>
              </a:rPr>
              <a:t>ສິ່ງທີຈະມັກເຂົ້າໃຈຜິດກ່ຽວກັບ </a:t>
            </a:r>
            <a:r>
              <a:rPr lang="en-US" b="1" dirty="0">
                <a:latin typeface="Lao_Khaolam" panose="02000500000000000001" pitchFamily="2" charset="-34"/>
                <a:cs typeface="Lao_Khaolam" panose="02000500000000000001" pitchFamily="2" charset="-34"/>
              </a:rPr>
              <a:t>SPAs!</a:t>
            </a:r>
            <a:endParaRPr lang="en-US" dirty="0">
              <a:latin typeface="Lao_Khaolam" panose="02000500000000000001" pitchFamily="2" charset="-34"/>
              <a:cs typeface="Lao_Khaolam" panose="02000500000000000001" pitchFamily="2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0EFD4-A611-4BBD-A7A6-D783B68C9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0337" y="1811743"/>
            <a:ext cx="8827714" cy="4886985"/>
          </a:xfrm>
        </p:spPr>
      </p:pic>
    </p:spTree>
    <p:extLst>
      <p:ext uri="{BB962C8B-B14F-4D97-AF65-F5344CB8AC3E}">
        <p14:creationId xmlns:p14="http://schemas.microsoft.com/office/powerpoint/2010/main" val="361669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209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Arabic</vt:lpstr>
      <vt:lpstr>Arial</vt:lpstr>
      <vt:lpstr>Lao_Khaolam</vt:lpstr>
      <vt:lpstr>Noto Sans Lao</vt:lpstr>
      <vt:lpstr>Phetsarath OT</vt:lpstr>
      <vt:lpstr>Tw Cen MT</vt:lpstr>
      <vt:lpstr>Circuit</vt:lpstr>
      <vt:lpstr>ວິຊາ ສຳມະນາ </vt:lpstr>
      <vt:lpstr>1. Single-page apps (SPA) ແມ່ນຫຍັງ?</vt:lpstr>
      <vt:lpstr>2. ຄວາມສຳຄັນຂອງ Single-page apps (SPA)?</vt:lpstr>
      <vt:lpstr>3. ປະໂຫຍດຂອງ Single-page apps (SPA)?</vt:lpstr>
      <vt:lpstr>4. ເວັບໄຊ spa ແຕກຕ່າງຈາກເວັບໄຊທົ່ວໄປແນວ?</vt:lpstr>
      <vt:lpstr>5. ຄວາມຫມາຍຂອງ Ajas?</vt:lpstr>
      <vt:lpstr>6. ຄວາມຫມາຍຂອງ WebSockets means?</vt:lpstr>
      <vt:lpstr>7. ຄວາມຫມາຍຂອງ SSE?</vt:lpstr>
      <vt:lpstr>5. ສິ່ງທີຈະມັກເຂົ້າໃຈຜິດກ່ຽວກັບ SPAs!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ສຳມະນາ</dc:title>
  <dc:creator>Advice</dc:creator>
  <cp:lastModifiedBy>Advice</cp:lastModifiedBy>
  <cp:revision>10</cp:revision>
  <dcterms:created xsi:type="dcterms:W3CDTF">2022-04-16T12:04:16Z</dcterms:created>
  <dcterms:modified xsi:type="dcterms:W3CDTF">2022-04-18T05:54:22Z</dcterms:modified>
</cp:coreProperties>
</file>