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2192000" cy="9144000"/>
  <p:notesSz cx="6858000" cy="9144000"/>
  <p:embeddedFontLst>
    <p:embeddedFont>
      <p:font typeface="Lexend Deca" charset="1" panose="0000000000000000000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jpeg" Type="http://schemas.openxmlformats.org/officeDocument/2006/relationships/image"/><Relationship Id="rId12" Target="../media/image11.jpe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Relationship Id="rId9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1596" y="0"/>
            <a:ext cx="13907728" cy="10963472"/>
            <a:chOff x="0" y="0"/>
            <a:chExt cx="4120808" cy="32484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20808" cy="3248436"/>
            </a:xfrm>
            <a:custGeom>
              <a:avLst/>
              <a:gdLst/>
              <a:ahLst/>
              <a:cxnLst/>
              <a:rect r="r" b="b" t="t" l="l"/>
              <a:pathLst>
                <a:path h="3248436" w="4120808">
                  <a:moveTo>
                    <a:pt x="0" y="0"/>
                  </a:moveTo>
                  <a:lnTo>
                    <a:pt x="4120808" y="0"/>
                  </a:lnTo>
                  <a:lnTo>
                    <a:pt x="4120808" y="3248436"/>
                  </a:lnTo>
                  <a:lnTo>
                    <a:pt x="0" y="3248436"/>
                  </a:lnTo>
                  <a:close/>
                </a:path>
              </a:pathLst>
            </a:custGeom>
            <a:solidFill>
              <a:srgbClr val="0018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120808" cy="3277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164351" y="1913444"/>
            <a:ext cx="6845093" cy="3018205"/>
            <a:chOff x="0" y="0"/>
            <a:chExt cx="2028176" cy="8942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8176" cy="894283"/>
            </a:xfrm>
            <a:custGeom>
              <a:avLst/>
              <a:gdLst/>
              <a:ahLst/>
              <a:cxnLst/>
              <a:rect r="r" b="b" t="t" l="l"/>
              <a:pathLst>
                <a:path h="894283" w="2028176">
                  <a:moveTo>
                    <a:pt x="0" y="0"/>
                  </a:moveTo>
                  <a:lnTo>
                    <a:pt x="2028176" y="0"/>
                  </a:lnTo>
                  <a:lnTo>
                    <a:pt x="2028176" y="894283"/>
                  </a:lnTo>
                  <a:lnTo>
                    <a:pt x="0" y="894283"/>
                  </a:lnTo>
                  <a:close/>
                </a:path>
              </a:pathLst>
            </a:custGeom>
            <a:solidFill>
              <a:srgbClr val="00214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028176" cy="941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800"/>
                </a:lnSpc>
              </a:pPr>
            </a:p>
            <a:p>
              <a:pPr algn="r">
                <a:lnSpc>
                  <a:spcPts val="2800"/>
                </a:lnSpc>
              </a:pPr>
            </a:p>
            <a:p>
              <a:pPr algn="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7288021" y="1920268"/>
            <a:ext cx="6831653" cy="2991117"/>
            <a:chOff x="0" y="0"/>
            <a:chExt cx="2024194" cy="886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4193" cy="886257"/>
            </a:xfrm>
            <a:custGeom>
              <a:avLst/>
              <a:gdLst/>
              <a:ahLst/>
              <a:cxnLst/>
              <a:rect r="r" b="b" t="t" l="l"/>
              <a:pathLst>
                <a:path h="886257" w="2024193">
                  <a:moveTo>
                    <a:pt x="0" y="0"/>
                  </a:moveTo>
                  <a:lnTo>
                    <a:pt x="2024193" y="0"/>
                  </a:lnTo>
                  <a:lnTo>
                    <a:pt x="2024193" y="886257"/>
                  </a:lnTo>
                  <a:lnTo>
                    <a:pt x="0" y="886257"/>
                  </a:lnTo>
                  <a:close/>
                </a:path>
              </a:pathLst>
            </a:custGeom>
            <a:solidFill>
              <a:srgbClr val="0021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024194" cy="933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41539" y="1911684"/>
            <a:ext cx="2620912" cy="5035194"/>
          </a:xfrm>
          <a:custGeom>
            <a:avLst/>
            <a:gdLst/>
            <a:ahLst/>
            <a:cxnLst/>
            <a:rect r="r" b="b" t="t" l="l"/>
            <a:pathLst>
              <a:path h="5035194" w="2620912">
                <a:moveTo>
                  <a:pt x="0" y="0"/>
                </a:moveTo>
                <a:lnTo>
                  <a:pt x="2620911" y="0"/>
                </a:lnTo>
                <a:lnTo>
                  <a:pt x="2620911" y="5035194"/>
                </a:lnTo>
                <a:lnTo>
                  <a:pt x="0" y="5035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376" t="-3739" r="-36489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9525" y="6820960"/>
            <a:ext cx="12201525" cy="2027506"/>
            <a:chOff x="0" y="0"/>
            <a:chExt cx="3615267" cy="6007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5267" cy="600743"/>
            </a:xfrm>
            <a:custGeom>
              <a:avLst/>
              <a:gdLst/>
              <a:ahLst/>
              <a:cxnLst/>
              <a:rect r="r" b="b" t="t" l="l"/>
              <a:pathLst>
                <a:path h="600743" w="3615267">
                  <a:moveTo>
                    <a:pt x="0" y="0"/>
                  </a:moveTo>
                  <a:lnTo>
                    <a:pt x="3615267" y="0"/>
                  </a:lnTo>
                  <a:lnTo>
                    <a:pt x="3615267" y="600743"/>
                  </a:lnTo>
                  <a:lnTo>
                    <a:pt x="0" y="6007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615267" cy="648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36962" y="6836294"/>
            <a:ext cx="1664837" cy="613599"/>
          </a:xfrm>
          <a:custGeom>
            <a:avLst/>
            <a:gdLst/>
            <a:ahLst/>
            <a:cxnLst/>
            <a:rect r="r" b="b" t="t" l="l"/>
            <a:pathLst>
              <a:path h="613599" w="1664837">
                <a:moveTo>
                  <a:pt x="0" y="0"/>
                </a:moveTo>
                <a:lnTo>
                  <a:pt x="1664837" y="0"/>
                </a:lnTo>
                <a:lnTo>
                  <a:pt x="1664837" y="613598"/>
                </a:lnTo>
                <a:lnTo>
                  <a:pt x="0" y="61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501802" y="6845093"/>
            <a:ext cx="2664445" cy="541840"/>
          </a:xfrm>
          <a:custGeom>
            <a:avLst/>
            <a:gdLst/>
            <a:ahLst/>
            <a:cxnLst/>
            <a:rect r="r" b="b" t="t" l="l"/>
            <a:pathLst>
              <a:path h="541840" w="2664445">
                <a:moveTo>
                  <a:pt x="0" y="0"/>
                </a:moveTo>
                <a:lnTo>
                  <a:pt x="2664445" y="0"/>
                </a:lnTo>
                <a:lnTo>
                  <a:pt x="2664445" y="541840"/>
                </a:lnTo>
                <a:lnTo>
                  <a:pt x="0" y="54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84" r="0" b="-378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56224" y="6588421"/>
            <a:ext cx="1196286" cy="1078676"/>
          </a:xfrm>
          <a:custGeom>
            <a:avLst/>
            <a:gdLst/>
            <a:ahLst/>
            <a:cxnLst/>
            <a:rect r="r" b="b" t="t" l="l"/>
            <a:pathLst>
              <a:path h="1078676" w="1196286">
                <a:moveTo>
                  <a:pt x="0" y="0"/>
                </a:moveTo>
                <a:lnTo>
                  <a:pt x="1196286" y="0"/>
                </a:lnTo>
                <a:lnTo>
                  <a:pt x="1196286" y="1078676"/>
                </a:lnTo>
                <a:lnTo>
                  <a:pt x="0" y="10786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51" r="0" b="-5451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02536" y="7538327"/>
            <a:ext cx="1022220" cy="10222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2509" r="-1184" b="-57241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134356" y="7552561"/>
            <a:ext cx="1060133" cy="1022220"/>
            <a:chOff x="0" y="0"/>
            <a:chExt cx="842946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42946" cy="812800"/>
            </a:xfrm>
            <a:custGeom>
              <a:avLst/>
              <a:gdLst/>
              <a:ahLst/>
              <a:cxnLst/>
              <a:rect r="r" b="b" t="t" l="l"/>
              <a:pathLst>
                <a:path h="812800" w="842946">
                  <a:moveTo>
                    <a:pt x="421473" y="0"/>
                  </a:moveTo>
                  <a:cubicBezTo>
                    <a:pt x="188700" y="0"/>
                    <a:pt x="0" y="181951"/>
                    <a:pt x="0" y="406400"/>
                  </a:cubicBezTo>
                  <a:cubicBezTo>
                    <a:pt x="0" y="630849"/>
                    <a:pt x="188700" y="812800"/>
                    <a:pt x="421473" y="812800"/>
                  </a:cubicBezTo>
                  <a:cubicBezTo>
                    <a:pt x="654246" y="812800"/>
                    <a:pt x="842946" y="630849"/>
                    <a:pt x="842946" y="406400"/>
                  </a:cubicBezTo>
                  <a:cubicBezTo>
                    <a:pt x="842946" y="181951"/>
                    <a:pt x="654246" y="0"/>
                    <a:pt x="421473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6743" r="-12786" b="-81048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001799" y="7552561"/>
            <a:ext cx="1038989" cy="1022220"/>
            <a:chOff x="0" y="0"/>
            <a:chExt cx="826133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6133" cy="812800"/>
            </a:xfrm>
            <a:custGeom>
              <a:avLst/>
              <a:gdLst/>
              <a:ahLst/>
              <a:cxnLst/>
              <a:rect r="r" b="b" t="t" l="l"/>
              <a:pathLst>
                <a:path h="812800" w="826133">
                  <a:moveTo>
                    <a:pt x="413067" y="0"/>
                  </a:moveTo>
                  <a:cubicBezTo>
                    <a:pt x="184936" y="0"/>
                    <a:pt x="0" y="181951"/>
                    <a:pt x="0" y="406400"/>
                  </a:cubicBezTo>
                  <a:cubicBezTo>
                    <a:pt x="0" y="630849"/>
                    <a:pt x="184936" y="812800"/>
                    <a:pt x="413067" y="812800"/>
                  </a:cubicBezTo>
                  <a:cubicBezTo>
                    <a:pt x="641197" y="812800"/>
                    <a:pt x="826133" y="630849"/>
                    <a:pt x="826133" y="406400"/>
                  </a:cubicBezTo>
                  <a:cubicBezTo>
                    <a:pt x="826133" y="181951"/>
                    <a:pt x="641197" y="0"/>
                    <a:pt x="413067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24367" r="0" b="-56192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650388" y="7552561"/>
            <a:ext cx="1054879" cy="1022220"/>
            <a:chOff x="0" y="0"/>
            <a:chExt cx="812800" cy="78763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87636"/>
            </a:xfrm>
            <a:custGeom>
              <a:avLst/>
              <a:gdLst/>
              <a:ahLst/>
              <a:cxnLst/>
              <a:rect r="r" b="b" t="t" l="l"/>
              <a:pathLst>
                <a:path h="787636" w="812800">
                  <a:moveTo>
                    <a:pt x="406400" y="0"/>
                  </a:moveTo>
                  <a:cubicBezTo>
                    <a:pt x="181951" y="0"/>
                    <a:pt x="0" y="176318"/>
                    <a:pt x="0" y="393818"/>
                  </a:cubicBezTo>
                  <a:cubicBezTo>
                    <a:pt x="0" y="611317"/>
                    <a:pt x="181951" y="787636"/>
                    <a:pt x="406400" y="787636"/>
                  </a:cubicBezTo>
                  <a:cubicBezTo>
                    <a:pt x="630849" y="787636"/>
                    <a:pt x="812800" y="611317"/>
                    <a:pt x="812800" y="393818"/>
                  </a:cubicBezTo>
                  <a:cubicBezTo>
                    <a:pt x="812800" y="176318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21326" r="0" b="-61994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314867" y="7552561"/>
            <a:ext cx="945542" cy="993752"/>
            <a:chOff x="0" y="0"/>
            <a:chExt cx="839622" cy="88243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39622" cy="882431"/>
            </a:xfrm>
            <a:custGeom>
              <a:avLst/>
              <a:gdLst/>
              <a:ahLst/>
              <a:cxnLst/>
              <a:rect r="r" b="b" t="t" l="l"/>
              <a:pathLst>
                <a:path h="882431" w="839622">
                  <a:moveTo>
                    <a:pt x="419811" y="0"/>
                  </a:moveTo>
                  <a:cubicBezTo>
                    <a:pt x="187956" y="0"/>
                    <a:pt x="0" y="197539"/>
                    <a:pt x="0" y="441216"/>
                  </a:cubicBezTo>
                  <a:cubicBezTo>
                    <a:pt x="0" y="684892"/>
                    <a:pt x="187956" y="882431"/>
                    <a:pt x="419811" y="882431"/>
                  </a:cubicBezTo>
                  <a:cubicBezTo>
                    <a:pt x="651666" y="882431"/>
                    <a:pt x="839622" y="684892"/>
                    <a:pt x="839622" y="441216"/>
                  </a:cubicBezTo>
                  <a:cubicBezTo>
                    <a:pt x="839622" y="197539"/>
                    <a:pt x="651666" y="0"/>
                    <a:pt x="419811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16131" r="0" b="-52896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871148" y="7552561"/>
            <a:ext cx="961371" cy="993752"/>
            <a:chOff x="0" y="0"/>
            <a:chExt cx="812800" cy="84017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40177"/>
            </a:xfrm>
            <a:custGeom>
              <a:avLst/>
              <a:gdLst/>
              <a:ahLst/>
              <a:cxnLst/>
              <a:rect r="r" b="b" t="t" l="l"/>
              <a:pathLst>
                <a:path h="840177" w="812800">
                  <a:moveTo>
                    <a:pt x="406400" y="0"/>
                  </a:moveTo>
                  <a:cubicBezTo>
                    <a:pt x="181951" y="0"/>
                    <a:pt x="0" y="188080"/>
                    <a:pt x="0" y="420089"/>
                  </a:cubicBezTo>
                  <a:cubicBezTo>
                    <a:pt x="0" y="652097"/>
                    <a:pt x="181951" y="840177"/>
                    <a:pt x="406400" y="840177"/>
                  </a:cubicBezTo>
                  <a:cubicBezTo>
                    <a:pt x="630849" y="840177"/>
                    <a:pt x="812800" y="652097"/>
                    <a:pt x="812800" y="420089"/>
                  </a:cubicBezTo>
                  <a:cubicBezTo>
                    <a:pt x="812800" y="188080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49114" r="-23897" b="-63813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443257" y="7552561"/>
            <a:ext cx="1022220" cy="102222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-5706" t="-31292" r="0" b="-56491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0225209" y="8867516"/>
            <a:ext cx="874996" cy="300355"/>
          </a:xfrm>
          <a:custGeom>
            <a:avLst/>
            <a:gdLst/>
            <a:ahLst/>
            <a:cxnLst/>
            <a:rect r="r" b="b" t="t" l="l"/>
            <a:pathLst>
              <a:path h="300355" w="874996">
                <a:moveTo>
                  <a:pt x="0" y="0"/>
                </a:moveTo>
                <a:lnTo>
                  <a:pt x="874996" y="0"/>
                </a:lnTo>
                <a:lnTo>
                  <a:pt x="874996" y="300355"/>
                </a:lnTo>
                <a:lnTo>
                  <a:pt x="0" y="3003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314258" y="8848466"/>
            <a:ext cx="659171" cy="283117"/>
          </a:xfrm>
          <a:custGeom>
            <a:avLst/>
            <a:gdLst/>
            <a:ahLst/>
            <a:cxnLst/>
            <a:rect r="r" b="b" t="t" l="l"/>
            <a:pathLst>
              <a:path h="283117" w="659171">
                <a:moveTo>
                  <a:pt x="0" y="0"/>
                </a:moveTo>
                <a:lnTo>
                  <a:pt x="659171" y="0"/>
                </a:lnTo>
                <a:lnTo>
                  <a:pt x="659171" y="283116"/>
                </a:lnTo>
                <a:lnTo>
                  <a:pt x="0" y="2831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824459" y="2851523"/>
            <a:ext cx="1683581" cy="3694355"/>
          </a:xfrm>
          <a:custGeom>
            <a:avLst/>
            <a:gdLst/>
            <a:ahLst/>
            <a:cxnLst/>
            <a:rect r="r" b="b" t="t" l="l"/>
            <a:pathLst>
              <a:path h="3694355" w="1683581">
                <a:moveTo>
                  <a:pt x="0" y="0"/>
                </a:moveTo>
                <a:lnTo>
                  <a:pt x="1683581" y="0"/>
                </a:lnTo>
                <a:lnTo>
                  <a:pt x="1683581" y="3694355"/>
                </a:lnTo>
                <a:lnTo>
                  <a:pt x="0" y="369435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32" t="0" r="-332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758669" y="2915815"/>
            <a:ext cx="1656457" cy="3653556"/>
          </a:xfrm>
          <a:custGeom>
            <a:avLst/>
            <a:gdLst/>
            <a:ahLst/>
            <a:cxnLst/>
            <a:rect r="r" b="b" t="t" l="l"/>
            <a:pathLst>
              <a:path h="3653556" w="1656457">
                <a:moveTo>
                  <a:pt x="0" y="0"/>
                </a:moveTo>
                <a:lnTo>
                  <a:pt x="1656457" y="0"/>
                </a:lnTo>
                <a:lnTo>
                  <a:pt x="1656457" y="3653556"/>
                </a:lnTo>
                <a:lnTo>
                  <a:pt x="0" y="365355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7666249" y="6792704"/>
            <a:ext cx="2170396" cy="670110"/>
          </a:xfrm>
          <a:custGeom>
            <a:avLst/>
            <a:gdLst/>
            <a:ahLst/>
            <a:cxnLst/>
            <a:rect r="r" b="b" t="t" l="l"/>
            <a:pathLst>
              <a:path h="670110" w="2170396">
                <a:moveTo>
                  <a:pt x="0" y="0"/>
                </a:moveTo>
                <a:lnTo>
                  <a:pt x="2170396" y="0"/>
                </a:lnTo>
                <a:lnTo>
                  <a:pt x="2170396" y="670110"/>
                </a:lnTo>
                <a:lnTo>
                  <a:pt x="0" y="67011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875693" y="2851523"/>
            <a:ext cx="1768150" cy="3782139"/>
          </a:xfrm>
          <a:custGeom>
            <a:avLst/>
            <a:gdLst/>
            <a:ahLst/>
            <a:cxnLst/>
            <a:rect r="r" b="b" t="t" l="l"/>
            <a:pathLst>
              <a:path h="3782139" w="1768150">
                <a:moveTo>
                  <a:pt x="0" y="0"/>
                </a:moveTo>
                <a:lnTo>
                  <a:pt x="1768150" y="0"/>
                </a:lnTo>
                <a:lnTo>
                  <a:pt x="1768150" y="3782139"/>
                </a:lnTo>
                <a:lnTo>
                  <a:pt x="0" y="378213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87063" y="228829"/>
            <a:ext cx="2875388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ALARME A PARTIR DA LOCALIZAÇÃO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390043" y="679821"/>
            <a:ext cx="2393708" cy="238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1"/>
              </a:lnSpc>
              <a:spcBef>
                <a:spcPct val="0"/>
              </a:spcBef>
            </a:pPr>
            <a:r>
              <a:rPr lang="en-US" sz="154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 proposta do Localarm é alertar o usuário ao estar vizinho a determinado local escolhido, por via de coordenadas, tomando proveito de recursos de geolocalização.</a:t>
            </a:r>
          </a:p>
          <a:p>
            <a:pPr algn="ctr">
              <a:lnSpc>
                <a:spcPts val="2161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6311100" y="689346"/>
            <a:ext cx="2710299" cy="170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  <a:spcBef>
                <a:spcPct val="0"/>
              </a:spcBef>
            </a:pPr>
            <a:r>
              <a:rPr lang="en-US" sz="161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Pela premissa de  notificar ao estar próximo de seu destino, o aplicativo pode ser utilizado para quaisquer meios de transporte.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51833" y="679821"/>
            <a:ext cx="2760778" cy="18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4"/>
              </a:lnSpc>
              <a:spcBef>
                <a:spcPct val="0"/>
              </a:spcBef>
            </a:pPr>
            <a:r>
              <a:rPr lang="en-US" sz="177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Toda a interface do Localarm foi feita de modo a ser customizada a quaisquer que sejam as preferências do usuário.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-9525" y="6813528"/>
            <a:ext cx="229721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TECNOLOGIAS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UTILIZADAS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1451" y="8565256"/>
            <a:ext cx="1944392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Leo Nakano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004966" y="8565256"/>
            <a:ext cx="1318915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Eduardo Martinez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85040" y="8565256"/>
            <a:ext cx="1394371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João Vitor Mendes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723902" y="8565256"/>
            <a:ext cx="907852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Rafael Ocon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358678" y="8536788"/>
            <a:ext cx="857920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Felipe Lima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853929" y="8536788"/>
            <a:ext cx="995809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Vinícius Rossi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424911" y="8536788"/>
            <a:ext cx="1058912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181F"/>
                </a:solidFill>
                <a:latin typeface="Lexend Deca"/>
                <a:ea typeface="Lexend Deca"/>
                <a:cs typeface="Lexend Deca"/>
                <a:sym typeface="Lexend Deca"/>
              </a:rPr>
              <a:t>Nicolas Cação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-199626" y="8887201"/>
            <a:ext cx="121327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2025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194745" y="206746"/>
            <a:ext cx="2997255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PERSONALIZAÇÃO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077795" y="187696"/>
            <a:ext cx="3018205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ALARMES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091238" y="187696"/>
            <a:ext cx="311705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VERSA</a:t>
            </a:r>
            <a:r>
              <a:rPr lang="en-US" sz="22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TILIDADE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DAGvHV1p-dA</dc:identifier>
  <dcterms:modified xsi:type="dcterms:W3CDTF">2011-08-01T06:04:30Z</dcterms:modified>
  <cp:revision>1</cp:revision>
  <dc:title>Banner Localarm</dc:title>
</cp:coreProperties>
</file>