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E858B-B9B1-493C-8C9C-0E2DEB5A8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3B9576-F01A-4C22-9DAF-4FEFE0AA0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71C25-243F-4E76-968B-330E5C4D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096-6111-42A8-9138-909D4DD0281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303841-7D24-4FCB-B9AA-72874933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4CE944-66FE-4F58-814E-88ADB772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FF1C-95CA-4142-A33D-FFC50E33B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48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61AD8-889B-4AAE-A2B6-F6465A95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C28519-BF95-4BD8-AFB0-487D442A5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09A136-FAAA-47C4-AAF9-E22E08EC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096-6111-42A8-9138-909D4DD0281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E4AC54-8DE8-469C-9176-B3B26199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DDB76A-D266-4306-A3A2-0BB4F914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FF1C-95CA-4142-A33D-FFC50E33B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48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1E286A-BAAB-42D4-A0CD-4D49AD6F2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D66D17-F76A-419C-A85E-A0A4CD7CF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919356-DEAC-4019-9BE9-C11A8525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096-6111-42A8-9138-909D4DD0281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EF89B-E2F7-4239-86F9-C55353B6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62C041-E732-4E56-BA08-47424C37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FF1C-95CA-4142-A33D-FFC50E33B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34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28C35-89B0-4D1F-B869-53563A9A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5CDBD-837C-4292-A120-FA19E18E0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CB21AD-F79E-45E3-98F8-AECE6C2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096-6111-42A8-9138-909D4DD0281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85816A-74A8-4B1E-A83A-076DD662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574A85-0F32-44FE-9276-920A63DB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FF1C-95CA-4142-A33D-FFC50E33B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82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00AAD-042F-4A27-8229-50BE1675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9DD9D1-05D5-4DB0-A8EA-B3C4133C6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D548EF-D2C1-49AB-B80E-41414243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096-6111-42A8-9138-909D4DD0281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A8E1D-F342-4DD4-8B77-BAF6A5DF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D01A82-9424-4102-B018-972B7008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FF1C-95CA-4142-A33D-FFC50E33B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45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FEA54-C72F-4C22-AFF6-54A167F4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1276E-0279-4164-B74D-DA16FE9E0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28D148-401F-4DCA-85AB-53AACF314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F97D44-11E3-4E70-BCC8-EAD9D8B3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096-6111-42A8-9138-909D4DD0281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8EA1B6-58A9-43C8-83C2-6146E070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795B5-32E7-44F1-94F5-E4A0588F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FF1C-95CA-4142-A33D-FFC50E33B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59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8BD58-5E98-4651-A1BD-8DE29561E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C10A3A-9F43-4BE8-B0FE-7D5FA1EB0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307119-7202-4900-8C15-1A49D0C41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4F881E-A749-4123-8F4E-6AD55DF32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B7E695-DF45-46A9-B483-6DEE6ADF2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6F200E-8B31-41C6-BBCE-EE2053F1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096-6111-42A8-9138-909D4DD0281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268D1A-1602-48F3-B97E-859FFDC2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FC28CA-69E0-447D-9E49-865DA9C9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FF1C-95CA-4142-A33D-FFC50E33B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73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2C9FD-656A-4514-B196-53BB0212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0DEC86-C39E-40C4-8EE5-3194E44E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096-6111-42A8-9138-909D4DD0281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784B80-179E-4A87-9E1C-82F34538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1EC4CF-365F-441A-84B2-85451AF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FF1C-95CA-4142-A33D-FFC50E33B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91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ECF189-8918-4E55-996F-6B0B17D9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096-6111-42A8-9138-909D4DD0281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FC8324-7B52-4B1D-BA6B-758AA7D7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EAE7BD-EA17-42A8-AF1A-2B06A233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FF1C-95CA-4142-A33D-FFC50E33B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6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D8177-FF2D-4781-8AA4-6DF1A329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BEF30-6760-4EE3-AB92-4441AD8BF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9D0819-40F9-4F9A-9415-620C25210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E3C2AA-84D9-49D6-A20B-4A418590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096-6111-42A8-9138-909D4DD0281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A69B03-4EE4-4E65-9A27-80785733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D97A83-1512-4BC1-A09D-FD97DD9C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FF1C-95CA-4142-A33D-FFC50E33B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28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49D96-6730-4057-8B82-026B3D52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FF7528-A5FA-4DE5-8779-E39553536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1EF3D3-1792-4E77-94BC-1BD4B9BA7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02C61E-551C-47F2-9568-86982EA5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9096-6111-42A8-9138-909D4DD0281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093B11-5C85-4301-A48F-33DC824C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E353D2-5D23-436A-834F-7BD86EC4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FF1C-95CA-4142-A33D-FFC50E33B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42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C4434D-E24C-4235-B814-917F926D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B786E8-F5A9-47F7-A5D4-26936F9A4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53C0F5-C7A7-49F7-9540-5DE5F59BF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69096-6111-42A8-9138-909D4DD02813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A82784-1EF4-4817-B109-D142DF6F0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37D785-2D01-4F04-8C9D-AFCD72BBB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AFF1C-95CA-4142-A33D-FFC50E33B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82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32BC7873-63B2-40EF-9A27-9267EF8E2EF4}"/>
              </a:ext>
            </a:extLst>
          </p:cNvPr>
          <p:cNvCxnSpPr>
            <a:cxnSpLocks/>
          </p:cNvCxnSpPr>
          <p:nvPr/>
        </p:nvCxnSpPr>
        <p:spPr>
          <a:xfrm rot="5400000">
            <a:off x="3462483" y="2124749"/>
            <a:ext cx="1346200" cy="11607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45059AA-FECA-4D21-9807-D4F4F5EC289A}"/>
              </a:ext>
            </a:extLst>
          </p:cNvPr>
          <p:cNvGrpSpPr/>
          <p:nvPr/>
        </p:nvGrpSpPr>
        <p:grpSpPr>
          <a:xfrm>
            <a:off x="4580467" y="460865"/>
            <a:ext cx="3361267" cy="1571135"/>
            <a:chOff x="4504267" y="460865"/>
            <a:chExt cx="3361267" cy="1571135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39BCA6C-D4AF-4EAF-8672-FADCEB4CB6BB}"/>
                </a:ext>
              </a:extLst>
            </p:cNvPr>
            <p:cNvSpPr txBox="1"/>
            <p:nvPr/>
          </p:nvSpPr>
          <p:spPr>
            <a:xfrm>
              <a:off x="4504267" y="460865"/>
              <a:ext cx="3361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Eletrodomésticos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64BF4DF-B2CB-4E3E-8D5E-0B7A6F202A24}"/>
                </a:ext>
              </a:extLst>
            </p:cNvPr>
            <p:cNvSpPr/>
            <p:nvPr/>
          </p:nvSpPr>
          <p:spPr>
            <a:xfrm>
              <a:off x="4504267" y="460865"/>
              <a:ext cx="1794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D1674F3-D235-4644-A49B-A1D6311B408E}"/>
                </a:ext>
              </a:extLst>
            </p:cNvPr>
            <p:cNvSpPr txBox="1"/>
            <p:nvPr/>
          </p:nvSpPr>
          <p:spPr>
            <a:xfrm>
              <a:off x="4639734" y="798268"/>
              <a:ext cx="11345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Peso;</a:t>
              </a:r>
            </a:p>
            <a:p>
              <a:r>
                <a:rPr lang="pt-BR" sz="1200" dirty="0"/>
                <a:t>Cor;</a:t>
              </a:r>
            </a:p>
            <a:p>
              <a:r>
                <a:rPr lang="pt-BR" sz="1200" dirty="0"/>
                <a:t>Fio;</a:t>
              </a:r>
            </a:p>
            <a:p>
              <a:r>
                <a:rPr lang="pt-BR" sz="1200" dirty="0"/>
                <a:t>Formato;</a:t>
              </a:r>
            </a:p>
            <a:p>
              <a:r>
                <a:rPr lang="pt-BR" sz="1200" dirty="0"/>
                <a:t>Tamanho;</a:t>
              </a:r>
            </a:p>
            <a:p>
              <a:endParaRPr lang="pt-BR" sz="1200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91EA75B-A2E9-4660-AFB3-B3E6DC5E10F6}"/>
                </a:ext>
              </a:extLst>
            </p:cNvPr>
            <p:cNvSpPr/>
            <p:nvPr/>
          </p:nvSpPr>
          <p:spPr>
            <a:xfrm>
              <a:off x="4504267" y="460865"/>
              <a:ext cx="1794933" cy="1571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6FFE7867-2387-4981-A2DB-3932C87F650C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4756164" y="2457436"/>
            <a:ext cx="1147207" cy="2963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6D5C103-5CE9-4AC8-8FA7-1661E8114456}"/>
              </a:ext>
            </a:extLst>
          </p:cNvPr>
          <p:cNvGrpSpPr/>
          <p:nvPr/>
        </p:nvGrpSpPr>
        <p:grpSpPr>
          <a:xfrm>
            <a:off x="2887133" y="3378200"/>
            <a:ext cx="1693334" cy="2517775"/>
            <a:chOff x="3352800" y="3378200"/>
            <a:chExt cx="1693334" cy="2517775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4A29B466-72A1-4AB5-8A51-171F1F24D19B}"/>
                </a:ext>
              </a:extLst>
            </p:cNvPr>
            <p:cNvGrpSpPr/>
            <p:nvPr/>
          </p:nvGrpSpPr>
          <p:grpSpPr>
            <a:xfrm>
              <a:off x="3352800" y="3378200"/>
              <a:ext cx="1693334" cy="1346200"/>
              <a:chOff x="3352800" y="3378200"/>
              <a:chExt cx="1693334" cy="1346200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60C011E4-F895-438C-8A74-5854AB630BD5}"/>
                  </a:ext>
                </a:extLst>
              </p:cNvPr>
              <p:cNvGrpSpPr/>
              <p:nvPr/>
            </p:nvGrpSpPr>
            <p:grpSpPr>
              <a:xfrm>
                <a:off x="3352800" y="3378200"/>
                <a:ext cx="1693334" cy="1346200"/>
                <a:chOff x="3352800" y="3378200"/>
                <a:chExt cx="1693334" cy="1346200"/>
              </a:xfrm>
            </p:grpSpPr>
            <p:grpSp>
              <p:nvGrpSpPr>
                <p:cNvPr id="15" name="Agrupar 14">
                  <a:extLst>
                    <a:ext uri="{FF2B5EF4-FFF2-40B4-BE49-F238E27FC236}">
                      <a16:creationId xmlns:a16="http://schemas.microsoft.com/office/drawing/2014/main" id="{D43FD9EB-14E1-4B4B-AADA-4EDB470474D9}"/>
                    </a:ext>
                  </a:extLst>
                </p:cNvPr>
                <p:cNvGrpSpPr/>
                <p:nvPr/>
              </p:nvGrpSpPr>
              <p:grpSpPr>
                <a:xfrm>
                  <a:off x="3352800" y="3378200"/>
                  <a:ext cx="1693334" cy="1346200"/>
                  <a:chOff x="2946400" y="3780598"/>
                  <a:chExt cx="1693334" cy="1346200"/>
                </a:xfrm>
              </p:grpSpPr>
              <p:sp>
                <p:nvSpPr>
                  <p:cNvPr id="8" name="CaixaDeTexto 7">
                    <a:extLst>
                      <a:ext uri="{FF2B5EF4-FFF2-40B4-BE49-F238E27FC236}">
                        <a16:creationId xmlns:a16="http://schemas.microsoft.com/office/drawing/2014/main" id="{169A901F-ACCA-43EC-9641-377178E408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46400" y="3780598"/>
                    <a:ext cx="16933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Micro-ondas</a:t>
                    </a:r>
                  </a:p>
                </p:txBody>
              </p:sp>
              <p:sp>
                <p:nvSpPr>
                  <p:cNvPr id="10" name="Retângulo 9">
                    <a:extLst>
                      <a:ext uri="{FF2B5EF4-FFF2-40B4-BE49-F238E27FC236}">
                        <a16:creationId xmlns:a16="http://schemas.microsoft.com/office/drawing/2014/main" id="{85D1B0E7-12CB-4D27-B9F1-95A7CF9FF405}"/>
                      </a:ext>
                    </a:extLst>
                  </p:cNvPr>
                  <p:cNvSpPr/>
                  <p:nvPr/>
                </p:nvSpPr>
                <p:spPr>
                  <a:xfrm>
                    <a:off x="2946400" y="3780598"/>
                    <a:ext cx="136313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Retângulo 10">
                    <a:extLst>
                      <a:ext uri="{FF2B5EF4-FFF2-40B4-BE49-F238E27FC236}">
                        <a16:creationId xmlns:a16="http://schemas.microsoft.com/office/drawing/2014/main" id="{A57C8A62-72B2-4F14-89DD-37BA97467246}"/>
                      </a:ext>
                    </a:extLst>
                  </p:cNvPr>
                  <p:cNvSpPr/>
                  <p:nvPr/>
                </p:nvSpPr>
                <p:spPr>
                  <a:xfrm>
                    <a:off x="2946400" y="3780598"/>
                    <a:ext cx="1363134" cy="1346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EA5DFAA3-5C0E-4F99-A264-603B025E1951}"/>
                    </a:ext>
                  </a:extLst>
                </p:cNvPr>
                <p:cNvSpPr txBox="1"/>
                <p:nvPr/>
              </p:nvSpPr>
              <p:spPr>
                <a:xfrm>
                  <a:off x="3471334" y="3820467"/>
                  <a:ext cx="1847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pt-BR" sz="1200" dirty="0"/>
                </a:p>
              </p:txBody>
            </p:sp>
          </p:grpSp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BABCA8E-7550-4733-8F7A-790C1FA7FD86}"/>
                  </a:ext>
                </a:extLst>
              </p:cNvPr>
              <p:cNvSpPr txBox="1"/>
              <p:nvPr/>
            </p:nvSpPr>
            <p:spPr>
              <a:xfrm>
                <a:off x="3586692" y="3778766"/>
                <a:ext cx="914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Botões</a:t>
                </a:r>
                <a:r>
                  <a:rPr lang="pt-BR" dirty="0"/>
                  <a:t>;</a:t>
                </a:r>
              </a:p>
              <a:p>
                <a:r>
                  <a:rPr lang="pt-BR" sz="1200" dirty="0"/>
                  <a:t>Relógio;</a:t>
                </a:r>
              </a:p>
              <a:p>
                <a:r>
                  <a:rPr lang="pt-BR" sz="1200" dirty="0"/>
                  <a:t>Bandeja;</a:t>
                </a:r>
              </a:p>
              <a:p>
                <a:r>
                  <a:rPr lang="pt-BR" sz="1200" dirty="0"/>
                  <a:t>Porta;</a:t>
                </a:r>
              </a:p>
            </p:txBody>
          </p: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87DE425-CAE6-4DFE-A0D4-89AE8CB41E49}"/>
                </a:ext>
              </a:extLst>
            </p:cNvPr>
            <p:cNvSpPr/>
            <p:nvPr/>
          </p:nvSpPr>
          <p:spPr>
            <a:xfrm>
              <a:off x="3352800" y="4724400"/>
              <a:ext cx="1363134" cy="1171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432B820-6DB3-4EA5-8685-2A15FE65C4E8}"/>
                </a:ext>
              </a:extLst>
            </p:cNvPr>
            <p:cNvSpPr txBox="1"/>
            <p:nvPr/>
          </p:nvSpPr>
          <p:spPr>
            <a:xfrm>
              <a:off x="3555232" y="4833937"/>
              <a:ext cx="11607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Aquecer();</a:t>
              </a:r>
            </a:p>
            <a:p>
              <a:r>
                <a:rPr lang="pt-BR" sz="1200" dirty="0"/>
                <a:t>Descongelar();</a:t>
              </a:r>
            </a:p>
            <a:p>
              <a:endParaRPr lang="pt-BR" sz="1200" dirty="0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2E368A34-688C-44F8-88A2-5F1F0F4D40DD}"/>
              </a:ext>
            </a:extLst>
          </p:cNvPr>
          <p:cNvGrpSpPr/>
          <p:nvPr/>
        </p:nvGrpSpPr>
        <p:grpSpPr>
          <a:xfrm>
            <a:off x="6713591" y="3375025"/>
            <a:ext cx="1693334" cy="2517775"/>
            <a:chOff x="3352800" y="3378200"/>
            <a:chExt cx="1693334" cy="2517775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72730F29-0F07-449A-B713-09A720DB8C20}"/>
                </a:ext>
              </a:extLst>
            </p:cNvPr>
            <p:cNvGrpSpPr/>
            <p:nvPr/>
          </p:nvGrpSpPr>
          <p:grpSpPr>
            <a:xfrm>
              <a:off x="3352800" y="3378200"/>
              <a:ext cx="1693334" cy="1346200"/>
              <a:chOff x="3352800" y="3378200"/>
              <a:chExt cx="1693334" cy="1346200"/>
            </a:xfrm>
          </p:grpSpPr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AF066751-0B3C-4E94-94D3-FB334F000B26}"/>
                  </a:ext>
                </a:extLst>
              </p:cNvPr>
              <p:cNvGrpSpPr/>
              <p:nvPr/>
            </p:nvGrpSpPr>
            <p:grpSpPr>
              <a:xfrm>
                <a:off x="3352800" y="3378200"/>
                <a:ext cx="1693334" cy="1346200"/>
                <a:chOff x="3352800" y="3378200"/>
                <a:chExt cx="1693334" cy="1346200"/>
              </a:xfrm>
            </p:grpSpPr>
            <p:grpSp>
              <p:nvGrpSpPr>
                <p:cNvPr id="31" name="Agrupar 30">
                  <a:extLst>
                    <a:ext uri="{FF2B5EF4-FFF2-40B4-BE49-F238E27FC236}">
                      <a16:creationId xmlns:a16="http://schemas.microsoft.com/office/drawing/2014/main" id="{C6C3E1D9-15E0-4AC6-96EF-15B2C9CF9579}"/>
                    </a:ext>
                  </a:extLst>
                </p:cNvPr>
                <p:cNvGrpSpPr/>
                <p:nvPr/>
              </p:nvGrpSpPr>
              <p:grpSpPr>
                <a:xfrm>
                  <a:off x="3352800" y="3378200"/>
                  <a:ext cx="1693334" cy="1346200"/>
                  <a:chOff x="2946400" y="3780598"/>
                  <a:chExt cx="1693334" cy="1346200"/>
                </a:xfrm>
              </p:grpSpPr>
              <p:sp>
                <p:nvSpPr>
                  <p:cNvPr id="33" name="CaixaDeTexto 32">
                    <a:extLst>
                      <a:ext uri="{FF2B5EF4-FFF2-40B4-BE49-F238E27FC236}">
                        <a16:creationId xmlns:a16="http://schemas.microsoft.com/office/drawing/2014/main" id="{DC859C53-53E9-4DAC-A88C-1C0A61B59DD1}"/>
                      </a:ext>
                    </a:extLst>
                  </p:cNvPr>
                  <p:cNvSpPr txBox="1"/>
                  <p:nvPr/>
                </p:nvSpPr>
                <p:spPr>
                  <a:xfrm>
                    <a:off x="2946400" y="3780599"/>
                    <a:ext cx="169333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dirty="0"/>
                      <a:t>Ar-condicionado</a:t>
                    </a:r>
                  </a:p>
                </p:txBody>
              </p:sp>
              <p:sp>
                <p:nvSpPr>
                  <p:cNvPr id="34" name="Retângulo 33">
                    <a:extLst>
                      <a:ext uri="{FF2B5EF4-FFF2-40B4-BE49-F238E27FC236}">
                        <a16:creationId xmlns:a16="http://schemas.microsoft.com/office/drawing/2014/main" id="{5407BA48-1847-40C6-A7B8-0BD707B62BA0}"/>
                      </a:ext>
                    </a:extLst>
                  </p:cNvPr>
                  <p:cNvSpPr/>
                  <p:nvPr/>
                </p:nvSpPr>
                <p:spPr>
                  <a:xfrm>
                    <a:off x="2946400" y="3780598"/>
                    <a:ext cx="136313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Retângulo 34">
                    <a:extLst>
                      <a:ext uri="{FF2B5EF4-FFF2-40B4-BE49-F238E27FC236}">
                        <a16:creationId xmlns:a16="http://schemas.microsoft.com/office/drawing/2014/main" id="{0CC131F9-5663-4D6A-AF7F-0645AB6047A0}"/>
                      </a:ext>
                    </a:extLst>
                  </p:cNvPr>
                  <p:cNvSpPr/>
                  <p:nvPr/>
                </p:nvSpPr>
                <p:spPr>
                  <a:xfrm>
                    <a:off x="2946400" y="3780598"/>
                    <a:ext cx="1363134" cy="1346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9C4DCD71-C966-431E-AE24-1621EADA2CBC}"/>
                    </a:ext>
                  </a:extLst>
                </p:cNvPr>
                <p:cNvSpPr txBox="1"/>
                <p:nvPr/>
              </p:nvSpPr>
              <p:spPr>
                <a:xfrm>
                  <a:off x="3471334" y="3820467"/>
                  <a:ext cx="1847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pt-BR" sz="1200" dirty="0"/>
                </a:p>
              </p:txBody>
            </p:sp>
          </p:grp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98920D0F-C88D-459E-AED2-A3E159E59502}"/>
                  </a:ext>
                </a:extLst>
              </p:cNvPr>
              <p:cNvSpPr txBox="1"/>
              <p:nvPr/>
            </p:nvSpPr>
            <p:spPr>
              <a:xfrm>
                <a:off x="3586692" y="3778766"/>
                <a:ext cx="10135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Botão</a:t>
                </a:r>
                <a:r>
                  <a:rPr lang="pt-BR" dirty="0"/>
                  <a:t>;</a:t>
                </a:r>
              </a:p>
              <a:p>
                <a:r>
                  <a:rPr lang="pt-BR" sz="1200" dirty="0"/>
                  <a:t>Controle;</a:t>
                </a:r>
              </a:p>
              <a:p>
                <a:endParaRPr lang="pt-BR" sz="1200" dirty="0"/>
              </a:p>
            </p:txBody>
          </p:sp>
        </p:grp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487691F0-5110-4D4E-BCD6-8AED847422D1}"/>
                </a:ext>
              </a:extLst>
            </p:cNvPr>
            <p:cNvSpPr/>
            <p:nvPr/>
          </p:nvSpPr>
          <p:spPr>
            <a:xfrm>
              <a:off x="3352800" y="4724400"/>
              <a:ext cx="1363134" cy="1171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0B4BDFE-29CB-4BA7-A678-B2DB552D77BC}"/>
                </a:ext>
              </a:extLst>
            </p:cNvPr>
            <p:cNvSpPr txBox="1"/>
            <p:nvPr/>
          </p:nvSpPr>
          <p:spPr>
            <a:xfrm>
              <a:off x="3555232" y="4833937"/>
              <a:ext cx="11607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Resfria();</a:t>
              </a:r>
            </a:p>
            <a:p>
              <a:r>
                <a:rPr lang="pt-BR" sz="1200" dirty="0"/>
                <a:t>Ventila();</a:t>
              </a:r>
            </a:p>
            <a:p>
              <a:endParaRPr lang="pt-BR" sz="1200" dirty="0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1738E2FE-BE1B-4AC7-8D0C-71535F6DE138}"/>
              </a:ext>
            </a:extLst>
          </p:cNvPr>
          <p:cNvGrpSpPr/>
          <p:nvPr/>
        </p:nvGrpSpPr>
        <p:grpSpPr>
          <a:xfrm>
            <a:off x="4786365" y="3375025"/>
            <a:ext cx="1693334" cy="2517775"/>
            <a:chOff x="3352800" y="3378200"/>
            <a:chExt cx="1693334" cy="2517775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0AF25B9C-7CBC-42B9-A5DA-565AAF744B86}"/>
                </a:ext>
              </a:extLst>
            </p:cNvPr>
            <p:cNvGrpSpPr/>
            <p:nvPr/>
          </p:nvGrpSpPr>
          <p:grpSpPr>
            <a:xfrm>
              <a:off x="3352800" y="3378200"/>
              <a:ext cx="1693334" cy="1346200"/>
              <a:chOff x="3352800" y="3378200"/>
              <a:chExt cx="1693334" cy="1346200"/>
            </a:xfrm>
          </p:grpSpPr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CE389085-D27F-4EB3-B342-9828DA8CAE1D}"/>
                  </a:ext>
                </a:extLst>
              </p:cNvPr>
              <p:cNvGrpSpPr/>
              <p:nvPr/>
            </p:nvGrpSpPr>
            <p:grpSpPr>
              <a:xfrm>
                <a:off x="3352800" y="3378200"/>
                <a:ext cx="1693334" cy="1346200"/>
                <a:chOff x="3352800" y="3378200"/>
                <a:chExt cx="1693334" cy="1346200"/>
              </a:xfrm>
            </p:grpSpPr>
            <p:grpSp>
              <p:nvGrpSpPr>
                <p:cNvPr id="46" name="Agrupar 45">
                  <a:extLst>
                    <a:ext uri="{FF2B5EF4-FFF2-40B4-BE49-F238E27FC236}">
                      <a16:creationId xmlns:a16="http://schemas.microsoft.com/office/drawing/2014/main" id="{DF1A19B5-30D9-4546-AE2B-AD5C4B572D96}"/>
                    </a:ext>
                  </a:extLst>
                </p:cNvPr>
                <p:cNvGrpSpPr/>
                <p:nvPr/>
              </p:nvGrpSpPr>
              <p:grpSpPr>
                <a:xfrm>
                  <a:off x="3352800" y="3378200"/>
                  <a:ext cx="1693334" cy="1346200"/>
                  <a:chOff x="2946400" y="3780598"/>
                  <a:chExt cx="1693334" cy="1346200"/>
                </a:xfrm>
              </p:grpSpPr>
              <p:sp>
                <p:nvSpPr>
                  <p:cNvPr id="48" name="CaixaDeTexto 47">
                    <a:extLst>
                      <a:ext uri="{FF2B5EF4-FFF2-40B4-BE49-F238E27FC236}">
                        <a16:creationId xmlns:a16="http://schemas.microsoft.com/office/drawing/2014/main" id="{174967E8-ED6A-49A7-BED4-992A95456D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46400" y="3780598"/>
                    <a:ext cx="16933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Geladeira</a:t>
                    </a:r>
                  </a:p>
                </p:txBody>
              </p:sp>
              <p:sp>
                <p:nvSpPr>
                  <p:cNvPr id="49" name="Retângulo 48">
                    <a:extLst>
                      <a:ext uri="{FF2B5EF4-FFF2-40B4-BE49-F238E27FC236}">
                        <a16:creationId xmlns:a16="http://schemas.microsoft.com/office/drawing/2014/main" id="{5F02F24C-729E-4454-8106-6D230DAC541E}"/>
                      </a:ext>
                    </a:extLst>
                  </p:cNvPr>
                  <p:cNvSpPr/>
                  <p:nvPr/>
                </p:nvSpPr>
                <p:spPr>
                  <a:xfrm>
                    <a:off x="2946400" y="3780598"/>
                    <a:ext cx="136313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49">
                    <a:extLst>
                      <a:ext uri="{FF2B5EF4-FFF2-40B4-BE49-F238E27FC236}">
                        <a16:creationId xmlns:a16="http://schemas.microsoft.com/office/drawing/2014/main" id="{4BDF65E2-7223-469A-8B97-656546F39707}"/>
                      </a:ext>
                    </a:extLst>
                  </p:cNvPr>
                  <p:cNvSpPr/>
                  <p:nvPr/>
                </p:nvSpPr>
                <p:spPr>
                  <a:xfrm>
                    <a:off x="2946400" y="3780598"/>
                    <a:ext cx="1363134" cy="1346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4AE11FE7-604E-4DF6-B7B1-B2A5CF07B600}"/>
                    </a:ext>
                  </a:extLst>
                </p:cNvPr>
                <p:cNvSpPr txBox="1"/>
                <p:nvPr/>
              </p:nvSpPr>
              <p:spPr>
                <a:xfrm>
                  <a:off x="3471334" y="3820467"/>
                  <a:ext cx="1847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pt-BR" sz="1200" dirty="0"/>
                </a:p>
              </p:txBody>
            </p:sp>
          </p:grp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C5159D0C-3E90-4DE8-89AA-C982827FDE13}"/>
                  </a:ext>
                </a:extLst>
              </p:cNvPr>
              <p:cNvSpPr txBox="1"/>
              <p:nvPr/>
            </p:nvSpPr>
            <p:spPr>
              <a:xfrm>
                <a:off x="3586692" y="3778766"/>
                <a:ext cx="10135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Porta</a:t>
                </a:r>
                <a:r>
                  <a:rPr lang="pt-BR" dirty="0"/>
                  <a:t>;</a:t>
                </a:r>
              </a:p>
              <a:p>
                <a:r>
                  <a:rPr lang="pt-BR" sz="1200" dirty="0"/>
                  <a:t>Congelador;</a:t>
                </a:r>
              </a:p>
              <a:p>
                <a:r>
                  <a:rPr lang="pt-BR" sz="1200" dirty="0"/>
                  <a:t>Espaço;</a:t>
                </a:r>
              </a:p>
            </p:txBody>
          </p:sp>
        </p:grp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F920A0DC-083D-4149-AA07-F3E779383A36}"/>
                </a:ext>
              </a:extLst>
            </p:cNvPr>
            <p:cNvSpPr/>
            <p:nvPr/>
          </p:nvSpPr>
          <p:spPr>
            <a:xfrm>
              <a:off x="3352800" y="4724400"/>
              <a:ext cx="1363134" cy="1171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108C5AB2-53DD-41A6-BA0F-61F6E8FC8FB8}"/>
                </a:ext>
              </a:extLst>
            </p:cNvPr>
            <p:cNvSpPr txBox="1"/>
            <p:nvPr/>
          </p:nvSpPr>
          <p:spPr>
            <a:xfrm>
              <a:off x="3555232" y="4833937"/>
              <a:ext cx="11607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Congelar();</a:t>
              </a:r>
            </a:p>
            <a:p>
              <a:r>
                <a:rPr lang="pt-BR" sz="1200" dirty="0"/>
                <a:t>Gelar();</a:t>
              </a:r>
            </a:p>
            <a:p>
              <a:endParaRPr lang="pt-BR" sz="1200" dirty="0"/>
            </a:p>
          </p:txBody>
        </p:sp>
      </p:grp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85BC36A4-7E05-4116-B3FC-64D3F3FBD8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12995" y="2067476"/>
            <a:ext cx="1147209" cy="10762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89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20B8656E-75F0-430D-A755-A703140DCAAF}"/>
              </a:ext>
            </a:extLst>
          </p:cNvPr>
          <p:cNvCxnSpPr>
            <a:cxnSpLocks/>
          </p:cNvCxnSpPr>
          <p:nvPr/>
        </p:nvCxnSpPr>
        <p:spPr>
          <a:xfrm rot="5400000">
            <a:off x="3462483" y="2124749"/>
            <a:ext cx="1346200" cy="11607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C93265E-BCE5-4E80-BCAC-DB12DD051542}"/>
              </a:ext>
            </a:extLst>
          </p:cNvPr>
          <p:cNvGrpSpPr/>
          <p:nvPr/>
        </p:nvGrpSpPr>
        <p:grpSpPr>
          <a:xfrm>
            <a:off x="4580467" y="460865"/>
            <a:ext cx="3361267" cy="1571135"/>
            <a:chOff x="4504267" y="460865"/>
            <a:chExt cx="3361267" cy="1571135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540CF84-71DC-4ECE-989D-820659163D1B}"/>
                </a:ext>
              </a:extLst>
            </p:cNvPr>
            <p:cNvSpPr txBox="1"/>
            <p:nvPr/>
          </p:nvSpPr>
          <p:spPr>
            <a:xfrm>
              <a:off x="4504267" y="460865"/>
              <a:ext cx="3361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Informações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C27C415-8EC7-405E-95FA-35503AF2062E}"/>
                </a:ext>
              </a:extLst>
            </p:cNvPr>
            <p:cNvSpPr/>
            <p:nvPr/>
          </p:nvSpPr>
          <p:spPr>
            <a:xfrm>
              <a:off x="4504267" y="460865"/>
              <a:ext cx="1794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53E2572-DD7D-4CDA-86BA-9C7DD4DFD169}"/>
                </a:ext>
              </a:extLst>
            </p:cNvPr>
            <p:cNvSpPr txBox="1"/>
            <p:nvPr/>
          </p:nvSpPr>
          <p:spPr>
            <a:xfrm>
              <a:off x="4639734" y="798268"/>
              <a:ext cx="11345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Data de nascimento;</a:t>
              </a:r>
            </a:p>
            <a:p>
              <a:r>
                <a:rPr lang="pt-BR" sz="1200" dirty="0"/>
                <a:t>CPF;</a:t>
              </a:r>
            </a:p>
            <a:p>
              <a:r>
                <a:rPr lang="pt-BR" sz="1200" dirty="0"/>
                <a:t>Nome;</a:t>
              </a:r>
            </a:p>
            <a:p>
              <a:r>
                <a:rPr lang="pt-BR" sz="1200" dirty="0"/>
                <a:t>RG;</a:t>
              </a:r>
            </a:p>
            <a:p>
              <a:endParaRPr lang="pt-BR" sz="1200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7910D55-8DE7-4196-8C70-B8A2E7DFF6E2}"/>
                </a:ext>
              </a:extLst>
            </p:cNvPr>
            <p:cNvSpPr/>
            <p:nvPr/>
          </p:nvSpPr>
          <p:spPr>
            <a:xfrm>
              <a:off x="4504267" y="460865"/>
              <a:ext cx="1794933" cy="1571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EA4E0CEA-5A91-4F8D-9D7F-C1B8828C7220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4756164" y="2457436"/>
            <a:ext cx="1147207" cy="2963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D3DC61E-6383-4368-8165-2A64E19EBEB9}"/>
              </a:ext>
            </a:extLst>
          </p:cNvPr>
          <p:cNvGrpSpPr/>
          <p:nvPr/>
        </p:nvGrpSpPr>
        <p:grpSpPr>
          <a:xfrm>
            <a:off x="2887133" y="3378200"/>
            <a:ext cx="1693334" cy="2517775"/>
            <a:chOff x="3352800" y="3378200"/>
            <a:chExt cx="1693334" cy="2517775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1F0AD0F1-0C4A-486C-A32C-66E5C1000812}"/>
                </a:ext>
              </a:extLst>
            </p:cNvPr>
            <p:cNvGrpSpPr/>
            <p:nvPr/>
          </p:nvGrpSpPr>
          <p:grpSpPr>
            <a:xfrm>
              <a:off x="3352800" y="3378200"/>
              <a:ext cx="1693334" cy="1346200"/>
              <a:chOff x="3352800" y="3378200"/>
              <a:chExt cx="1693334" cy="1346200"/>
            </a:xfrm>
          </p:grpSpPr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85DFDFAA-6AF1-4C13-B650-0C52F9160171}"/>
                  </a:ext>
                </a:extLst>
              </p:cNvPr>
              <p:cNvGrpSpPr/>
              <p:nvPr/>
            </p:nvGrpSpPr>
            <p:grpSpPr>
              <a:xfrm>
                <a:off x="3352800" y="3378200"/>
                <a:ext cx="1693334" cy="1346200"/>
                <a:chOff x="3352800" y="3378200"/>
                <a:chExt cx="1693334" cy="1346200"/>
              </a:xfrm>
            </p:grpSpPr>
            <p:grpSp>
              <p:nvGrpSpPr>
                <p:cNvPr id="17" name="Agrupar 16">
                  <a:extLst>
                    <a:ext uri="{FF2B5EF4-FFF2-40B4-BE49-F238E27FC236}">
                      <a16:creationId xmlns:a16="http://schemas.microsoft.com/office/drawing/2014/main" id="{B74F3708-76B5-498E-9DCC-94E3F751EEB9}"/>
                    </a:ext>
                  </a:extLst>
                </p:cNvPr>
                <p:cNvGrpSpPr/>
                <p:nvPr/>
              </p:nvGrpSpPr>
              <p:grpSpPr>
                <a:xfrm>
                  <a:off x="3352800" y="3378200"/>
                  <a:ext cx="1693334" cy="1346200"/>
                  <a:chOff x="2946400" y="3780598"/>
                  <a:chExt cx="1693334" cy="1346200"/>
                </a:xfrm>
              </p:grpSpPr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2F94BC12-EE94-40E6-9E4D-A7A0B21E8006}"/>
                      </a:ext>
                    </a:extLst>
                  </p:cNvPr>
                  <p:cNvSpPr txBox="1"/>
                  <p:nvPr/>
                </p:nvSpPr>
                <p:spPr>
                  <a:xfrm>
                    <a:off x="2946400" y="3780598"/>
                    <a:ext cx="16933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Bilhete Único</a:t>
                    </a:r>
                  </a:p>
                </p:txBody>
              </p:sp>
              <p:sp>
                <p:nvSpPr>
                  <p:cNvPr id="20" name="Retângulo 19">
                    <a:extLst>
                      <a:ext uri="{FF2B5EF4-FFF2-40B4-BE49-F238E27FC236}">
                        <a16:creationId xmlns:a16="http://schemas.microsoft.com/office/drawing/2014/main" id="{7A3763AB-28FF-47DC-9209-7F4F9CAB13D4}"/>
                      </a:ext>
                    </a:extLst>
                  </p:cNvPr>
                  <p:cNvSpPr/>
                  <p:nvPr/>
                </p:nvSpPr>
                <p:spPr>
                  <a:xfrm>
                    <a:off x="2946400" y="3780598"/>
                    <a:ext cx="136313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Retângulo 20">
                    <a:extLst>
                      <a:ext uri="{FF2B5EF4-FFF2-40B4-BE49-F238E27FC236}">
                        <a16:creationId xmlns:a16="http://schemas.microsoft.com/office/drawing/2014/main" id="{D3533ADB-5ED2-4882-B92D-912A7861B5D9}"/>
                      </a:ext>
                    </a:extLst>
                  </p:cNvPr>
                  <p:cNvSpPr/>
                  <p:nvPr/>
                </p:nvSpPr>
                <p:spPr>
                  <a:xfrm>
                    <a:off x="2946400" y="3780598"/>
                    <a:ext cx="1363134" cy="1346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753272E7-D500-40CA-AE00-DADFC4BDB146}"/>
                    </a:ext>
                  </a:extLst>
                </p:cNvPr>
                <p:cNvSpPr txBox="1"/>
                <p:nvPr/>
              </p:nvSpPr>
              <p:spPr>
                <a:xfrm>
                  <a:off x="3471334" y="3820467"/>
                  <a:ext cx="1847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pt-BR" sz="1200" dirty="0"/>
                </a:p>
              </p:txBody>
            </p:sp>
          </p:grp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0564F79-A40F-4F2E-8EDD-75FF30411073}"/>
                  </a:ext>
                </a:extLst>
              </p:cNvPr>
              <p:cNvSpPr txBox="1"/>
              <p:nvPr/>
            </p:nvSpPr>
            <p:spPr>
              <a:xfrm>
                <a:off x="3577167" y="3853250"/>
                <a:ext cx="9144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/>
                  <a:t>Código;</a:t>
                </a:r>
              </a:p>
              <a:p>
                <a:r>
                  <a:rPr lang="pt-BR" sz="1050" dirty="0"/>
                  <a:t>Chip;</a:t>
                </a:r>
              </a:p>
            </p:txBody>
          </p:sp>
        </p:grp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D239614-3CC7-4813-B824-9C7513213396}"/>
                </a:ext>
              </a:extLst>
            </p:cNvPr>
            <p:cNvSpPr/>
            <p:nvPr/>
          </p:nvSpPr>
          <p:spPr>
            <a:xfrm>
              <a:off x="3352800" y="4724400"/>
              <a:ext cx="1363134" cy="1171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BF181C3-771E-46A3-A629-9C3C81AE85F6}"/>
                </a:ext>
              </a:extLst>
            </p:cNvPr>
            <p:cNvSpPr txBox="1"/>
            <p:nvPr/>
          </p:nvSpPr>
          <p:spPr>
            <a:xfrm>
              <a:off x="3555232" y="4833937"/>
              <a:ext cx="11607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Recarga();</a:t>
              </a:r>
            </a:p>
            <a:p>
              <a:r>
                <a:rPr lang="pt-BR" sz="1200" dirty="0"/>
                <a:t>Tarifação();</a:t>
              </a:r>
            </a:p>
            <a:p>
              <a:r>
                <a:rPr lang="pt-BR" sz="1200" dirty="0"/>
                <a:t>Benefícios();</a:t>
              </a:r>
            </a:p>
            <a:p>
              <a:endParaRPr lang="pt-BR" sz="1200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9214E38-2B2F-4989-869A-39D0E073CF28}"/>
              </a:ext>
            </a:extLst>
          </p:cNvPr>
          <p:cNvGrpSpPr/>
          <p:nvPr/>
        </p:nvGrpSpPr>
        <p:grpSpPr>
          <a:xfrm>
            <a:off x="6713591" y="3375025"/>
            <a:ext cx="1693334" cy="2517775"/>
            <a:chOff x="3352800" y="3378200"/>
            <a:chExt cx="1693334" cy="2517775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D4FC0AC9-4169-430F-B5A1-328B1E02B109}"/>
                </a:ext>
              </a:extLst>
            </p:cNvPr>
            <p:cNvGrpSpPr/>
            <p:nvPr/>
          </p:nvGrpSpPr>
          <p:grpSpPr>
            <a:xfrm>
              <a:off x="3352800" y="3378200"/>
              <a:ext cx="1693334" cy="1508562"/>
              <a:chOff x="3352800" y="3378200"/>
              <a:chExt cx="1693334" cy="1508562"/>
            </a:xfrm>
          </p:grpSpPr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38C6A243-E025-4CA4-B849-2A6F2B9F140B}"/>
                  </a:ext>
                </a:extLst>
              </p:cNvPr>
              <p:cNvGrpSpPr/>
              <p:nvPr/>
            </p:nvGrpSpPr>
            <p:grpSpPr>
              <a:xfrm>
                <a:off x="3352800" y="3378200"/>
                <a:ext cx="1693334" cy="1346200"/>
                <a:chOff x="3352800" y="3378200"/>
                <a:chExt cx="1693334" cy="1346200"/>
              </a:xfrm>
            </p:grpSpPr>
            <p:grpSp>
              <p:nvGrpSpPr>
                <p:cNvPr id="28" name="Agrupar 27">
                  <a:extLst>
                    <a:ext uri="{FF2B5EF4-FFF2-40B4-BE49-F238E27FC236}">
                      <a16:creationId xmlns:a16="http://schemas.microsoft.com/office/drawing/2014/main" id="{97B14308-D343-4EAC-9F4A-E581E47E94D9}"/>
                    </a:ext>
                  </a:extLst>
                </p:cNvPr>
                <p:cNvGrpSpPr/>
                <p:nvPr/>
              </p:nvGrpSpPr>
              <p:grpSpPr>
                <a:xfrm>
                  <a:off x="3352800" y="3378200"/>
                  <a:ext cx="1693334" cy="1346200"/>
                  <a:chOff x="2946400" y="3780598"/>
                  <a:chExt cx="1693334" cy="1346200"/>
                </a:xfrm>
              </p:grpSpPr>
              <p:sp>
                <p:nvSpPr>
                  <p:cNvPr id="30" name="CaixaDeTexto 29">
                    <a:extLst>
                      <a:ext uri="{FF2B5EF4-FFF2-40B4-BE49-F238E27FC236}">
                        <a16:creationId xmlns:a16="http://schemas.microsoft.com/office/drawing/2014/main" id="{0C72F187-70E9-4642-88E2-F9F0B5AC27DB}"/>
                      </a:ext>
                    </a:extLst>
                  </p:cNvPr>
                  <p:cNvSpPr txBox="1"/>
                  <p:nvPr/>
                </p:nvSpPr>
                <p:spPr>
                  <a:xfrm>
                    <a:off x="2946400" y="3780599"/>
                    <a:ext cx="169333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dirty="0"/>
                      <a:t>NSA Aluno</a:t>
                    </a:r>
                  </a:p>
                </p:txBody>
              </p:sp>
              <p:sp>
                <p:nvSpPr>
                  <p:cNvPr id="31" name="Retângulo 30">
                    <a:extLst>
                      <a:ext uri="{FF2B5EF4-FFF2-40B4-BE49-F238E27FC236}">
                        <a16:creationId xmlns:a16="http://schemas.microsoft.com/office/drawing/2014/main" id="{1569B6DC-AFF5-49FE-8D08-D4408282EC38}"/>
                      </a:ext>
                    </a:extLst>
                  </p:cNvPr>
                  <p:cNvSpPr/>
                  <p:nvPr/>
                </p:nvSpPr>
                <p:spPr>
                  <a:xfrm>
                    <a:off x="2946400" y="3780598"/>
                    <a:ext cx="136313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31">
                    <a:extLst>
                      <a:ext uri="{FF2B5EF4-FFF2-40B4-BE49-F238E27FC236}">
                        <a16:creationId xmlns:a16="http://schemas.microsoft.com/office/drawing/2014/main" id="{1AA7A4A5-6CC8-42A7-995E-8C3E798C1044}"/>
                      </a:ext>
                    </a:extLst>
                  </p:cNvPr>
                  <p:cNvSpPr/>
                  <p:nvPr/>
                </p:nvSpPr>
                <p:spPr>
                  <a:xfrm>
                    <a:off x="2946400" y="3780598"/>
                    <a:ext cx="1363134" cy="1346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B68E1145-700A-41B3-853A-3ACF56F297F9}"/>
                    </a:ext>
                  </a:extLst>
                </p:cNvPr>
                <p:cNvSpPr txBox="1"/>
                <p:nvPr/>
              </p:nvSpPr>
              <p:spPr>
                <a:xfrm>
                  <a:off x="3471334" y="3820467"/>
                  <a:ext cx="1847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pt-BR" sz="1200" dirty="0"/>
                </a:p>
              </p:txBody>
            </p:sp>
          </p:grp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49AEE058-48CE-4182-A46B-4E3AF500820F}"/>
                  </a:ext>
                </a:extLst>
              </p:cNvPr>
              <p:cNvSpPr txBox="1"/>
              <p:nvPr/>
            </p:nvSpPr>
            <p:spPr>
              <a:xfrm>
                <a:off x="3586692" y="3778766"/>
                <a:ext cx="101359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RM</a:t>
                </a:r>
                <a:r>
                  <a:rPr lang="pt-BR" dirty="0"/>
                  <a:t>;</a:t>
                </a:r>
              </a:p>
              <a:p>
                <a:r>
                  <a:rPr lang="pt-BR" sz="1200" dirty="0"/>
                  <a:t>Senha;</a:t>
                </a:r>
              </a:p>
              <a:p>
                <a:r>
                  <a:rPr lang="pt-BR" sz="1200" dirty="0"/>
                  <a:t>Código da ETEC;</a:t>
                </a:r>
              </a:p>
              <a:p>
                <a:endParaRPr lang="pt-BR" sz="1200" dirty="0"/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1747AA2-4CBF-4C65-85B7-9388E1616AC0}"/>
                </a:ext>
              </a:extLst>
            </p:cNvPr>
            <p:cNvSpPr/>
            <p:nvPr/>
          </p:nvSpPr>
          <p:spPr>
            <a:xfrm>
              <a:off x="3352800" y="4724400"/>
              <a:ext cx="1363134" cy="1171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24776C6-C6F6-46A0-8685-4DD62EA33B92}"/>
                </a:ext>
              </a:extLst>
            </p:cNvPr>
            <p:cNvSpPr txBox="1"/>
            <p:nvPr/>
          </p:nvSpPr>
          <p:spPr>
            <a:xfrm>
              <a:off x="3555232" y="4833937"/>
              <a:ext cx="1160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Entrar no </a:t>
              </a:r>
              <a:r>
                <a:rPr lang="pt-BR" sz="1200" dirty="0" err="1"/>
                <a:t>nsa</a:t>
              </a:r>
              <a:r>
                <a:rPr lang="pt-BR" sz="1200" dirty="0"/>
                <a:t>();</a:t>
              </a:r>
            </a:p>
            <a:p>
              <a:endParaRPr lang="pt-BR" sz="1200" dirty="0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151A5A07-C216-468A-B114-11DD46B054DB}"/>
              </a:ext>
            </a:extLst>
          </p:cNvPr>
          <p:cNvGrpSpPr/>
          <p:nvPr/>
        </p:nvGrpSpPr>
        <p:grpSpPr>
          <a:xfrm>
            <a:off x="4786365" y="3375025"/>
            <a:ext cx="1693334" cy="2517775"/>
            <a:chOff x="3352800" y="3378200"/>
            <a:chExt cx="1693334" cy="2517775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C616F2F0-7E6C-4CA9-90D8-DA259AB459D2}"/>
                </a:ext>
              </a:extLst>
            </p:cNvPr>
            <p:cNvGrpSpPr/>
            <p:nvPr/>
          </p:nvGrpSpPr>
          <p:grpSpPr>
            <a:xfrm>
              <a:off x="3352800" y="3378200"/>
              <a:ext cx="1693334" cy="1346200"/>
              <a:chOff x="3352800" y="3378200"/>
              <a:chExt cx="1693334" cy="1346200"/>
            </a:xfrm>
          </p:grpSpPr>
          <p:grpSp>
            <p:nvGrpSpPr>
              <p:cNvPr id="37" name="Agrupar 36">
                <a:extLst>
                  <a:ext uri="{FF2B5EF4-FFF2-40B4-BE49-F238E27FC236}">
                    <a16:creationId xmlns:a16="http://schemas.microsoft.com/office/drawing/2014/main" id="{8C60289C-2A60-4916-ACFC-0E434F0BA7F8}"/>
                  </a:ext>
                </a:extLst>
              </p:cNvPr>
              <p:cNvGrpSpPr/>
              <p:nvPr/>
            </p:nvGrpSpPr>
            <p:grpSpPr>
              <a:xfrm>
                <a:off x="3352800" y="3378200"/>
                <a:ext cx="1693334" cy="1346200"/>
                <a:chOff x="3352800" y="3378200"/>
                <a:chExt cx="1693334" cy="1346200"/>
              </a:xfrm>
            </p:grpSpPr>
            <p:grpSp>
              <p:nvGrpSpPr>
                <p:cNvPr id="39" name="Agrupar 38">
                  <a:extLst>
                    <a:ext uri="{FF2B5EF4-FFF2-40B4-BE49-F238E27FC236}">
                      <a16:creationId xmlns:a16="http://schemas.microsoft.com/office/drawing/2014/main" id="{1A6A7A53-00A1-4548-A5A7-EB138C7C4471}"/>
                    </a:ext>
                  </a:extLst>
                </p:cNvPr>
                <p:cNvGrpSpPr/>
                <p:nvPr/>
              </p:nvGrpSpPr>
              <p:grpSpPr>
                <a:xfrm>
                  <a:off x="3352800" y="3378200"/>
                  <a:ext cx="1693334" cy="1346200"/>
                  <a:chOff x="2946400" y="3780598"/>
                  <a:chExt cx="1693334" cy="1346200"/>
                </a:xfrm>
              </p:grpSpPr>
              <p:sp>
                <p:nvSpPr>
                  <p:cNvPr id="41" name="CaixaDeTexto 40">
                    <a:extLst>
                      <a:ext uri="{FF2B5EF4-FFF2-40B4-BE49-F238E27FC236}">
                        <a16:creationId xmlns:a16="http://schemas.microsoft.com/office/drawing/2014/main" id="{F72BF72B-4362-46CE-80C3-F452C116CE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46400" y="3780598"/>
                    <a:ext cx="169333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dirty="0"/>
                      <a:t>Cadastro Cliente</a:t>
                    </a:r>
                  </a:p>
                </p:txBody>
              </p:sp>
              <p:sp>
                <p:nvSpPr>
                  <p:cNvPr id="42" name="Retângulo 41">
                    <a:extLst>
                      <a:ext uri="{FF2B5EF4-FFF2-40B4-BE49-F238E27FC236}">
                        <a16:creationId xmlns:a16="http://schemas.microsoft.com/office/drawing/2014/main" id="{52DB20F8-40A3-4FC9-B05C-7C2885F76F93}"/>
                      </a:ext>
                    </a:extLst>
                  </p:cNvPr>
                  <p:cNvSpPr/>
                  <p:nvPr/>
                </p:nvSpPr>
                <p:spPr>
                  <a:xfrm>
                    <a:off x="2946400" y="3780598"/>
                    <a:ext cx="136313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 42">
                    <a:extLst>
                      <a:ext uri="{FF2B5EF4-FFF2-40B4-BE49-F238E27FC236}">
                        <a16:creationId xmlns:a16="http://schemas.microsoft.com/office/drawing/2014/main" id="{31F81BF9-BA06-45D3-954D-39B618E07D95}"/>
                      </a:ext>
                    </a:extLst>
                  </p:cNvPr>
                  <p:cNvSpPr/>
                  <p:nvPr/>
                </p:nvSpPr>
                <p:spPr>
                  <a:xfrm>
                    <a:off x="2946400" y="3780598"/>
                    <a:ext cx="1363134" cy="1346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216FDAA9-71A9-4CD6-BB42-3875F51BD23A}"/>
                    </a:ext>
                  </a:extLst>
                </p:cNvPr>
                <p:cNvSpPr txBox="1"/>
                <p:nvPr/>
              </p:nvSpPr>
              <p:spPr>
                <a:xfrm>
                  <a:off x="3471334" y="3820467"/>
                  <a:ext cx="1847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pt-BR" sz="1200" dirty="0"/>
                </a:p>
              </p:txBody>
            </p:sp>
          </p:grp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27E7A261-07B4-4D7B-AA9C-E4CB10C34C5A}"/>
                  </a:ext>
                </a:extLst>
              </p:cNvPr>
              <p:cNvSpPr txBox="1"/>
              <p:nvPr/>
            </p:nvSpPr>
            <p:spPr>
              <a:xfrm>
                <a:off x="3586692" y="3778766"/>
                <a:ext cx="10135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Pagamento</a:t>
                </a:r>
                <a:r>
                  <a:rPr lang="pt-BR" dirty="0"/>
                  <a:t>;</a:t>
                </a:r>
              </a:p>
              <a:p>
                <a:r>
                  <a:rPr lang="pt-BR" sz="1200" dirty="0"/>
                  <a:t>E-mail;</a:t>
                </a:r>
              </a:p>
              <a:p>
                <a:r>
                  <a:rPr lang="pt-BR" sz="1200" dirty="0"/>
                  <a:t>Telefone;</a:t>
                </a:r>
              </a:p>
              <a:p>
                <a:r>
                  <a:rPr lang="pt-BR" sz="1200" dirty="0"/>
                  <a:t>Senha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D0ED70D7-58C2-4FAB-A9B0-E889BF4E2CC1}"/>
                </a:ext>
              </a:extLst>
            </p:cNvPr>
            <p:cNvSpPr/>
            <p:nvPr/>
          </p:nvSpPr>
          <p:spPr>
            <a:xfrm>
              <a:off x="3352800" y="4724400"/>
              <a:ext cx="1363134" cy="1171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E031E4E1-394C-47A1-9AA2-9D692A9603AA}"/>
                </a:ext>
              </a:extLst>
            </p:cNvPr>
            <p:cNvSpPr txBox="1"/>
            <p:nvPr/>
          </p:nvSpPr>
          <p:spPr>
            <a:xfrm>
              <a:off x="3555232" y="4833937"/>
              <a:ext cx="11607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Cadastrar();</a:t>
              </a:r>
            </a:p>
            <a:p>
              <a:endParaRPr lang="pt-BR" sz="1200" dirty="0"/>
            </a:p>
            <a:p>
              <a:endParaRPr lang="pt-BR" sz="1200" dirty="0"/>
            </a:p>
          </p:txBody>
        </p:sp>
      </p:grp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8F4E6C80-256E-44A7-86CB-D000C91CDE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12995" y="2067476"/>
            <a:ext cx="1147209" cy="10762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484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92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CAMARGO</dc:creator>
  <cp:lastModifiedBy>Lab 06-Micro 10</cp:lastModifiedBy>
  <cp:revision>7</cp:revision>
  <dcterms:created xsi:type="dcterms:W3CDTF">2024-02-22T01:27:27Z</dcterms:created>
  <dcterms:modified xsi:type="dcterms:W3CDTF">2024-02-22T22:43:58Z</dcterms:modified>
</cp:coreProperties>
</file>