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0C5C-759E-4C87-9F54-FE55D0782D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sz="6000" dirty="0"/>
              <a:t>Android Snake Pré-TPI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85E64-35EE-4229-8109-F217AD7E28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err="1"/>
              <a:t>Senistan</a:t>
            </a:r>
            <a:r>
              <a:rPr lang="fr-CH" dirty="0"/>
              <a:t> </a:t>
            </a:r>
            <a:r>
              <a:rPr lang="fr-CH" dirty="0" err="1"/>
              <a:t>Jegarajasingam</a:t>
            </a:r>
            <a:endParaRPr lang="fr-CH" dirty="0"/>
          </a:p>
          <a:p>
            <a:r>
              <a:rPr lang="fr-CH" dirty="0"/>
              <a:t>Si-c4a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78C8EE-F946-4C03-B7CF-DE1749568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333431">
            <a:off x="5756435" y="1869437"/>
            <a:ext cx="952500" cy="971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88B53F-5EEE-405B-9185-684EC3D6A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8646" y="2706241"/>
            <a:ext cx="800000" cy="8126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788247-AF8C-404A-BD04-8E9FA5531A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6724" y="1274188"/>
            <a:ext cx="838200" cy="838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5D9783-F28E-4AB4-977C-EF11DC052B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4954" y="888794"/>
            <a:ext cx="838200" cy="838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3CA657-7A46-4206-82D1-9914FB33A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7843" y="1242420"/>
            <a:ext cx="838200" cy="838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5FCDB0D-8B6A-4224-AD4A-2F7D981D8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640" y="1868041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329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23D54-F335-4B08-A730-0513116FA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7576"/>
          </a:xfrm>
        </p:spPr>
        <p:txBody>
          <a:bodyPr/>
          <a:lstStyle/>
          <a:p>
            <a:r>
              <a:rPr lang="fr-CH" dirty="0"/>
              <a:t>Objectifs atteints</a:t>
            </a:r>
            <a:br>
              <a:rPr lang="fr-CH" dirty="0"/>
            </a:br>
            <a:endParaRPr lang="fr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9146B-89EC-43E1-A823-7C9773B7A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61020"/>
            <a:ext cx="8946541" cy="4587379"/>
          </a:xfrm>
        </p:spPr>
        <p:txBody>
          <a:bodyPr/>
          <a:lstStyle/>
          <a:p>
            <a:r>
              <a:rPr lang="fr-CH" sz="2200" dirty="0"/>
              <a:t>Le serpent grandit quand il mange une pomme</a:t>
            </a:r>
          </a:p>
          <a:p>
            <a:endParaRPr lang="fr-CH" sz="2200" dirty="0"/>
          </a:p>
          <a:p>
            <a:r>
              <a:rPr lang="fr-CH" sz="2200" dirty="0"/>
              <a:t>La pomme apparaît aléatoirement</a:t>
            </a:r>
          </a:p>
          <a:p>
            <a:endParaRPr lang="fr-CH" sz="2200" dirty="0"/>
          </a:p>
          <a:p>
            <a:r>
              <a:rPr lang="fr-CH" sz="2200" dirty="0"/>
              <a:t>La queue du serpent suit le corps</a:t>
            </a:r>
          </a:p>
          <a:p>
            <a:endParaRPr lang="fr-CH" sz="2200" dirty="0"/>
          </a:p>
          <a:p>
            <a:r>
              <a:rPr lang="fr-CH" sz="2200" dirty="0"/>
              <a:t>Le serpent peut passer d’un bord de l’écran à l’autre</a:t>
            </a:r>
          </a:p>
          <a:p>
            <a:endParaRPr lang="fr-CH" dirty="0"/>
          </a:p>
          <a:p>
            <a:endParaRPr lang="fr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8F4B16-B8DF-4C8A-A72E-E8D1FE79C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168642">
            <a:off x="1284307" y="5636091"/>
            <a:ext cx="952500" cy="971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CAA819-D416-40BB-A503-D5EAF5820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36" y="5049126"/>
            <a:ext cx="838200" cy="838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8F2D82-2553-4379-A783-62A0552C1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7920" y="3733452"/>
            <a:ext cx="838200" cy="838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A45EB7-E87D-423C-A09A-5677C0630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2696" y="3008339"/>
            <a:ext cx="835224" cy="8413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99AC75-473C-4EB8-BF09-FEAFAA443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7472" y="2286347"/>
            <a:ext cx="835224" cy="8474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1E5874-D8AA-470D-AB7A-E1195876D4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2248" y="1549975"/>
            <a:ext cx="835224" cy="84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704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0A108-FAA6-4E72-B273-1665AA7F9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Objectifs non atteints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8F15F-951D-4E6B-AFF4-434D6604C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200" dirty="0"/>
              <a:t>Le </a:t>
            </a:r>
            <a:r>
              <a:rPr lang="fr-CH" sz="2200" dirty="0" err="1"/>
              <a:t>scoring</a:t>
            </a:r>
            <a:endParaRPr lang="fr-CH" sz="2200" dirty="0"/>
          </a:p>
          <a:p>
            <a:endParaRPr lang="fr-CH" sz="2200" dirty="0"/>
          </a:p>
          <a:p>
            <a:r>
              <a:rPr lang="fr-CH" sz="2200" dirty="0"/>
              <a:t>Un menu</a:t>
            </a:r>
          </a:p>
          <a:p>
            <a:endParaRPr lang="fr-CH" sz="2200" dirty="0"/>
          </a:p>
          <a:p>
            <a:r>
              <a:rPr lang="fr-CH" sz="2200" dirty="0"/>
              <a:t>Fluidité de l’application</a:t>
            </a:r>
          </a:p>
          <a:p>
            <a:endParaRPr lang="fr-CH" sz="2200" dirty="0"/>
          </a:p>
          <a:p>
            <a:r>
              <a:rPr lang="fr-CH" sz="2200" dirty="0"/>
              <a:t>La résolution de l’écran suivant la taille du support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382655-B430-4F47-A85D-A76CA23A2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526" y="1842762"/>
            <a:ext cx="4791162" cy="23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864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9F9B5-5653-4513-B4C3-4D6681EF1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CB83D-24B6-4DCC-824C-46576978C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48E723-AC8C-46B2-AC1C-AECA82FC9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784" y="389709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563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794DA-5D61-4E3D-8B98-0B592E0C3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5631"/>
          </a:xfrm>
        </p:spPr>
        <p:txBody>
          <a:bodyPr/>
          <a:lstStyle/>
          <a:p>
            <a:r>
              <a:rPr lang="fr-CH" dirty="0"/>
              <a:t>Points positifs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9DFDE-5BC4-47FD-A617-F675782B9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01629"/>
            <a:ext cx="8946541" cy="4746770"/>
          </a:xfrm>
        </p:spPr>
        <p:txBody>
          <a:bodyPr>
            <a:normAutofit/>
          </a:bodyPr>
          <a:lstStyle/>
          <a:p>
            <a:endParaRPr lang="fr-CH" sz="2400" dirty="0"/>
          </a:p>
          <a:p>
            <a:r>
              <a:rPr lang="fr-CH" sz="2400" dirty="0"/>
              <a:t>Apprentissage</a:t>
            </a:r>
          </a:p>
          <a:p>
            <a:endParaRPr lang="fr-CH" sz="2400" dirty="0"/>
          </a:p>
          <a:p>
            <a:r>
              <a:rPr lang="fr-CH" sz="2400" dirty="0"/>
              <a:t>Projet intéressant</a:t>
            </a:r>
          </a:p>
          <a:p>
            <a:endParaRPr lang="fr-CH" sz="2400" dirty="0"/>
          </a:p>
          <a:p>
            <a:r>
              <a:rPr lang="fr-CH" sz="2400" dirty="0"/>
              <a:t>Collaboration</a:t>
            </a:r>
          </a:p>
          <a:p>
            <a:endParaRPr lang="fr-CH" sz="2400" dirty="0"/>
          </a:p>
          <a:p>
            <a:endParaRPr lang="fr-CH" sz="2400" dirty="0"/>
          </a:p>
          <a:p>
            <a:endParaRPr lang="fr-CH" sz="2400" dirty="0"/>
          </a:p>
          <a:p>
            <a:endParaRPr lang="fr-CH" sz="2400" dirty="0"/>
          </a:p>
          <a:p>
            <a:endParaRPr lang="fr-CH" sz="2400" dirty="0"/>
          </a:p>
          <a:p>
            <a:endParaRPr lang="fr-CH" sz="2400" dirty="0"/>
          </a:p>
          <a:p>
            <a:endParaRPr lang="fr-CH" sz="2400" dirty="0"/>
          </a:p>
          <a:p>
            <a:endParaRPr lang="fr-CH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42A36C-8DC2-4B4D-A2EE-4B407956F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351" y="3946527"/>
            <a:ext cx="2283988" cy="196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531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EB5EE-0642-4E0A-99B9-0A6FBAC6D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1465"/>
          </a:xfrm>
        </p:spPr>
        <p:txBody>
          <a:bodyPr/>
          <a:lstStyle/>
          <a:p>
            <a:r>
              <a:rPr lang="fr-CH" dirty="0"/>
              <a:t>Points négatifs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D899-ACD4-430F-BC29-C59BA5EEA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68074"/>
            <a:ext cx="8946541" cy="4780326"/>
          </a:xfrm>
        </p:spPr>
        <p:txBody>
          <a:bodyPr>
            <a:normAutofit/>
          </a:bodyPr>
          <a:lstStyle/>
          <a:p>
            <a:endParaRPr lang="fr-CH" sz="2400" dirty="0"/>
          </a:p>
          <a:p>
            <a:r>
              <a:rPr lang="fr-CH" sz="2400" dirty="0"/>
              <a:t>La tenue des documents</a:t>
            </a:r>
          </a:p>
          <a:p>
            <a:endParaRPr lang="fr-CH" sz="2400" dirty="0"/>
          </a:p>
          <a:p>
            <a:r>
              <a:rPr lang="fr-CH" sz="2400" dirty="0"/>
              <a:t>Communication</a:t>
            </a:r>
          </a:p>
          <a:p>
            <a:endParaRPr lang="fr-CH" sz="2400" dirty="0"/>
          </a:p>
          <a:p>
            <a:r>
              <a:rPr lang="fr-CH" sz="2400" dirty="0"/>
              <a:t>Autonomie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097CEF-86E8-4FBD-9A34-62C0EE4A6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350" y="3227804"/>
            <a:ext cx="2418503" cy="267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13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9EC4B-E804-4969-A560-67D63071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48243"/>
          </a:xfrm>
        </p:spPr>
        <p:txBody>
          <a:bodyPr/>
          <a:lstStyle/>
          <a:p>
            <a:r>
              <a:rPr lang="fr-CH" dirty="0"/>
              <a:t>Amélioration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2320E-306D-4D51-8414-C732D17D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43574"/>
            <a:ext cx="8946541" cy="4704825"/>
          </a:xfrm>
        </p:spPr>
        <p:txBody>
          <a:bodyPr/>
          <a:lstStyle/>
          <a:p>
            <a:endParaRPr lang="fr-CH" dirty="0"/>
          </a:p>
          <a:p>
            <a:r>
              <a:rPr lang="fr-CH" sz="2400" dirty="0"/>
              <a:t>Finir les objectifs restants</a:t>
            </a:r>
          </a:p>
          <a:p>
            <a:endParaRPr lang="fr-CH" sz="2400" dirty="0"/>
          </a:p>
          <a:p>
            <a:r>
              <a:rPr lang="fr-CH" sz="2400" dirty="0"/>
              <a:t>Optimiser l’application</a:t>
            </a:r>
          </a:p>
          <a:p>
            <a:endParaRPr lang="fr-CH" sz="2400" dirty="0"/>
          </a:p>
          <a:p>
            <a:r>
              <a:rPr lang="fr-CH" sz="2400" dirty="0"/>
              <a:t>Documentation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6C4642-5A13-420C-8BFF-C9ECBB0AF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718" y="3685944"/>
            <a:ext cx="5592311" cy="271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313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07CBF-ECF2-4ED0-9C9E-143DADE91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Questions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F4FABF-1620-45F4-B447-B61F5E8F8E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3595" y="1453675"/>
            <a:ext cx="6144809" cy="4720621"/>
          </a:xfrm>
        </p:spPr>
      </p:pic>
    </p:spTree>
    <p:extLst>
      <p:ext uri="{BB962C8B-B14F-4D97-AF65-F5344CB8AC3E}">
        <p14:creationId xmlns:p14="http://schemas.microsoft.com/office/powerpoint/2010/main" val="2772644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65CC9-3C0E-4DAA-BF3E-F0418D5A0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8853"/>
          </a:xfrm>
        </p:spPr>
        <p:txBody>
          <a:bodyPr/>
          <a:lstStyle/>
          <a:p>
            <a:r>
              <a:rPr lang="fr-CH" dirty="0"/>
              <a:t>Table des matières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64249-D96D-4700-9DE3-E7DB159E7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13227"/>
            <a:ext cx="8946541" cy="5058562"/>
          </a:xfrm>
        </p:spPr>
        <p:txBody>
          <a:bodyPr>
            <a:normAutofit lnSpcReduction="10000"/>
          </a:bodyPr>
          <a:lstStyle/>
          <a:p>
            <a:r>
              <a:rPr lang="fr-CH" dirty="0"/>
              <a:t>En quoi consiste le projet?</a:t>
            </a:r>
          </a:p>
          <a:p>
            <a:pPr lvl="1"/>
            <a:r>
              <a:rPr lang="fr-CH" dirty="0"/>
              <a:t>Présentation de l’application</a:t>
            </a:r>
          </a:p>
          <a:p>
            <a:pPr lvl="1"/>
            <a:r>
              <a:rPr lang="fr-CH" dirty="0"/>
              <a:t>Objectif du projet</a:t>
            </a:r>
          </a:p>
          <a:p>
            <a:endParaRPr lang="fr-CH" dirty="0"/>
          </a:p>
          <a:p>
            <a:r>
              <a:rPr lang="fr-CH" dirty="0"/>
              <a:t>Explication approfondie du projet</a:t>
            </a:r>
          </a:p>
          <a:p>
            <a:pPr lvl="1"/>
            <a:r>
              <a:rPr lang="fr-CH" dirty="0"/>
              <a:t>Code et explication</a:t>
            </a:r>
          </a:p>
          <a:p>
            <a:pPr lvl="1"/>
            <a:r>
              <a:rPr lang="fr-CH" dirty="0"/>
              <a:t>Difficultés rencontrés</a:t>
            </a:r>
          </a:p>
          <a:p>
            <a:pPr lvl="1"/>
            <a:r>
              <a:rPr lang="fr-CH" dirty="0"/>
              <a:t>Objectifs atteints/non atteints</a:t>
            </a:r>
          </a:p>
          <a:p>
            <a:pPr lvl="1"/>
            <a:endParaRPr lang="fr-CH" dirty="0"/>
          </a:p>
          <a:p>
            <a:r>
              <a:rPr lang="fr-CH" dirty="0"/>
              <a:t>Conclusion</a:t>
            </a:r>
          </a:p>
          <a:p>
            <a:pPr lvl="1"/>
            <a:r>
              <a:rPr lang="fr-CH" dirty="0"/>
              <a:t>Points positifs et négatifs</a:t>
            </a:r>
          </a:p>
          <a:p>
            <a:pPr lvl="1"/>
            <a:r>
              <a:rPr lang="fr-CH" dirty="0"/>
              <a:t>Amélioration</a:t>
            </a:r>
          </a:p>
          <a:p>
            <a:pPr lvl="1"/>
            <a:r>
              <a:rPr lang="fr-CH" dirty="0"/>
              <a:t>Questions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0D3F73-1B11-4943-B5FF-65389C9C2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671" y="2590474"/>
            <a:ext cx="831960" cy="8485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A1E578-A99D-452A-83C7-A1CDEA0C3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4431" y="3519468"/>
            <a:ext cx="838200" cy="838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3AF396-5EC7-4425-98EE-C554C70D0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4431" y="4543275"/>
            <a:ext cx="838200" cy="838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F610265-00B0-4F67-831C-E0D8ACCF6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4431" y="5567082"/>
            <a:ext cx="838200" cy="838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73FC4C4-0673-4457-8617-360BA1499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3531" y="1655091"/>
            <a:ext cx="800000" cy="8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22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93A0E-6001-489D-84D9-FB431CF94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En quoi consiste le projet?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DF9D4-47EA-41A1-A552-008DBADA00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864D9A-0736-44BA-B7D3-9AE90C04A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694" y="1018883"/>
            <a:ext cx="2934180" cy="264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940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C6DB-4C12-4634-8CD7-1E27D6D3D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Présentation de l’application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41EDB-1C5B-4E0F-A7E4-B41AFB32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  <a:p>
            <a:pPr marL="0" indent="0">
              <a:buNone/>
            </a:pPr>
            <a:endParaRPr lang="fr-CH" dirty="0"/>
          </a:p>
          <a:p>
            <a:r>
              <a:rPr lang="fr-CH" sz="2200" dirty="0"/>
              <a:t>Jeu mobile développé sur Android</a:t>
            </a:r>
          </a:p>
          <a:p>
            <a:pPr marL="0" indent="0">
              <a:buNone/>
            </a:pPr>
            <a:endParaRPr lang="fr-CH" sz="2200" dirty="0"/>
          </a:p>
          <a:p>
            <a:r>
              <a:rPr lang="fr-CH" sz="2200" dirty="0"/>
              <a:t>Logiciels utilisés</a:t>
            </a:r>
          </a:p>
          <a:p>
            <a:endParaRPr lang="fr-CH" sz="2200" dirty="0"/>
          </a:p>
          <a:p>
            <a:r>
              <a:rPr lang="fr-CH" sz="2200" dirty="0"/>
              <a:t>Les différences entre un </a:t>
            </a:r>
            <a:r>
              <a:rPr lang="fr-CH" sz="2200" dirty="0" err="1"/>
              <a:t>snake</a:t>
            </a:r>
            <a:r>
              <a:rPr lang="fr-CH" sz="2200" dirty="0"/>
              <a:t> basique et le mien</a:t>
            </a:r>
          </a:p>
          <a:p>
            <a:endParaRPr lang="fr-CH" dirty="0"/>
          </a:p>
          <a:p>
            <a:endParaRPr lang="fr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7D89D5-4DB7-45A6-A6B3-006BEB59E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378" y="1750023"/>
            <a:ext cx="4010585" cy="24006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768835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A1DE-7765-475D-858B-6188AC065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4020"/>
          </a:xfrm>
        </p:spPr>
        <p:txBody>
          <a:bodyPr/>
          <a:lstStyle/>
          <a:p>
            <a:r>
              <a:rPr lang="fr-CH" dirty="0"/>
              <a:t>Objectifs du projet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E5E34-64CB-4800-9E98-0ECFDDCFD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77129"/>
            <a:ext cx="8946541" cy="4671269"/>
          </a:xfrm>
        </p:spPr>
        <p:txBody>
          <a:bodyPr/>
          <a:lstStyle/>
          <a:p>
            <a:r>
              <a:rPr lang="fr-CH" dirty="0"/>
              <a:t>Les différents objectifs étaient:</a:t>
            </a:r>
          </a:p>
          <a:p>
            <a:pPr lvl="1"/>
            <a:endParaRPr lang="fr-C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C88FFA-136B-40F5-8303-1764A359C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14" y="2655001"/>
            <a:ext cx="11651240" cy="231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328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550EF-07A1-4C58-B342-D8CF6025F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Explication approfondie du projet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604CC-21E7-409E-92CB-31E7CB33E3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6EC770-789B-4CDD-A53C-13A875CD3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239" y="1020155"/>
            <a:ext cx="7539449" cy="24088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724331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5AE7F-EA10-427A-8070-3995DC46C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3352"/>
          </a:xfrm>
        </p:spPr>
        <p:txBody>
          <a:bodyPr/>
          <a:lstStyle/>
          <a:p>
            <a:r>
              <a:rPr lang="fr-CH" dirty="0"/>
              <a:t>Code et explication</a:t>
            </a:r>
            <a:br>
              <a:rPr lang="fr-CH" dirty="0"/>
            </a:br>
            <a:endParaRPr lang="fr-C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3D226D-02CC-455E-8F44-B6C733112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57117"/>
            <a:ext cx="12176483" cy="4848165"/>
          </a:xfrm>
        </p:spPr>
      </p:pic>
    </p:spTree>
    <p:extLst>
      <p:ext uri="{BB962C8B-B14F-4D97-AF65-F5344CB8AC3E}">
        <p14:creationId xmlns:p14="http://schemas.microsoft.com/office/powerpoint/2010/main" val="1933565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4D95-9DCE-4855-8055-118C001F9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Code et explication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EE3E118-C65C-4BAB-A859-360BBF31B2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2672" y="1768516"/>
            <a:ext cx="11098634" cy="418576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targcoor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Compute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speed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according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targetX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SnakePlayground.</a:t>
            </a:r>
            <a:r>
              <a:rPr kumimoji="0" lang="fr-FR" altLang="fr-FR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coordinatesSnake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targcoor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targetY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SnakePlayground.</a:t>
            </a:r>
            <a:r>
              <a:rPr kumimoji="0" lang="fr-FR" altLang="fr-FR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coordinatesSnake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targcoor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Vector2 delta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Vector2(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targetX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targetY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Vector2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snakePartVector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Vector2(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.getX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.getY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delta.sub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snakePartVector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delta.len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speedX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linearSpeed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delta.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speedY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linearSpeed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delta.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know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we're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going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let's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put us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respect to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(quadrant(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.getX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.getY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targetX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targetY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!= quadrant(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.getX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()+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speedX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Gdx.</a:t>
            </a:r>
            <a:r>
              <a:rPr kumimoji="0" lang="fr-FR" altLang="fr-FR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graphics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.getDeltaTime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.getY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()+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speedY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Gdx.</a:t>
            </a:r>
            <a:r>
              <a:rPr kumimoji="0" lang="fr-FR" altLang="fr-FR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graphics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.getDeltaTime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targetX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targetY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move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put us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beyond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.NextTarget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474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50962-31C9-40A9-9410-8D41D1D8F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1741"/>
          </a:xfrm>
        </p:spPr>
        <p:txBody>
          <a:bodyPr/>
          <a:lstStyle/>
          <a:p>
            <a:r>
              <a:rPr lang="fr-CH" dirty="0"/>
              <a:t>Difficultés rencontrés</a:t>
            </a:r>
            <a:br>
              <a:rPr lang="fr-CH" dirty="0"/>
            </a:br>
            <a:endParaRPr lang="fr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987B5-329A-48FF-87EF-632AF04D6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27464"/>
            <a:ext cx="8946541" cy="4620936"/>
          </a:xfrm>
        </p:spPr>
        <p:txBody>
          <a:bodyPr>
            <a:normAutofit/>
          </a:bodyPr>
          <a:lstStyle/>
          <a:p>
            <a:r>
              <a:rPr lang="fr-CH" sz="2400" dirty="0"/>
              <a:t>Notions de Maths (Vecteurs, calcul de vitesse, angle)</a:t>
            </a:r>
          </a:p>
          <a:p>
            <a:endParaRPr lang="fr-CH" sz="2400" dirty="0"/>
          </a:p>
          <a:p>
            <a:r>
              <a:rPr lang="fr-CH" sz="2400" dirty="0"/>
              <a:t>Manque de connaissance sur le </a:t>
            </a:r>
            <a:r>
              <a:rPr lang="fr-CH" sz="2400" dirty="0" err="1"/>
              <a:t>framework</a:t>
            </a:r>
            <a:r>
              <a:rPr lang="fr-CH" sz="2400" dirty="0"/>
              <a:t> </a:t>
            </a:r>
            <a:r>
              <a:rPr lang="fr-CH" sz="2400" dirty="0" err="1"/>
              <a:t>LibGDX</a:t>
            </a:r>
            <a:endParaRPr lang="fr-CH" sz="2400" dirty="0"/>
          </a:p>
          <a:p>
            <a:endParaRPr lang="fr-CH" sz="2400" dirty="0"/>
          </a:p>
          <a:p>
            <a:r>
              <a:rPr lang="fr-CH" sz="2400" dirty="0"/>
              <a:t>Un manque de motivation au milieu du projet</a:t>
            </a:r>
          </a:p>
          <a:p>
            <a:endParaRPr lang="fr-CH" sz="2400" dirty="0"/>
          </a:p>
          <a:p>
            <a:r>
              <a:rPr lang="fr-CH" sz="2400" dirty="0"/>
              <a:t>Changement en cours du projet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A7F278-B299-457B-BFE9-52572522C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0518" y="4303914"/>
            <a:ext cx="2898170" cy="21013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52567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248</TotalTime>
  <Words>206</Words>
  <Application>Microsoft Office PowerPoint</Application>
  <PresentationFormat>Widescreen</PresentationFormat>
  <Paragraphs>88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Courier New</vt:lpstr>
      <vt:lpstr>Wingdings 3</vt:lpstr>
      <vt:lpstr>Ion</vt:lpstr>
      <vt:lpstr>Android Snake Pré-TPI</vt:lpstr>
      <vt:lpstr>Table des matières</vt:lpstr>
      <vt:lpstr>En quoi consiste le projet?</vt:lpstr>
      <vt:lpstr>Présentation de l’application</vt:lpstr>
      <vt:lpstr>Objectifs du projet</vt:lpstr>
      <vt:lpstr>Explication approfondie du projet</vt:lpstr>
      <vt:lpstr>Code et explication </vt:lpstr>
      <vt:lpstr>Code et explication</vt:lpstr>
      <vt:lpstr>Difficultés rencontrés </vt:lpstr>
      <vt:lpstr>Objectifs atteints </vt:lpstr>
      <vt:lpstr>Objectifs non atteints</vt:lpstr>
      <vt:lpstr>Conclusion</vt:lpstr>
      <vt:lpstr>Points positifs</vt:lpstr>
      <vt:lpstr>Points négatifs</vt:lpstr>
      <vt:lpstr>Amélioration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Snake Pré-TPI</dc:title>
  <dc:creator>SeniDevelop</dc:creator>
  <cp:lastModifiedBy>SeniDevelop</cp:lastModifiedBy>
  <cp:revision>17</cp:revision>
  <dcterms:created xsi:type="dcterms:W3CDTF">2018-04-25T16:57:43Z</dcterms:created>
  <dcterms:modified xsi:type="dcterms:W3CDTF">2018-04-25T21:06:25Z</dcterms:modified>
</cp:coreProperties>
</file>